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3"/>
  </p:sldMasterIdLst>
  <p:notesMasterIdLst>
    <p:notesMasterId r:id="rId8"/>
  </p:notesMasterIdLst>
  <p:sldIdLst>
    <p:sldId id="256" r:id="rId4"/>
    <p:sldId id="257" r:id="rId5"/>
    <p:sldId id="271" r:id="rId6"/>
    <p:sldId id="28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30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7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D7900-1F6E-4A9A-AFB4-E9CA918412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A6C93-B43C-4A24-9B1E-5D339D863A8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4" Type="http://schemas.microsoft.com/office/2007/relationships/hdphoto" Target="../media/hdphoto2.wdp"/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microsoft.com/office/2007/relationships/hdphoto" Target="../media/hdphoto2.wdp"/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5" Type="http://schemas.microsoft.com/office/2007/relationships/hdphoto" Target="../media/hdphoto4.wdp"/><Relationship Id="rId4" Type="http://schemas.openxmlformats.org/officeDocument/2006/relationships/image" Target="../media/image3.png"/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77413" y="-3417875"/>
            <a:ext cx="8369247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107" y="2950841"/>
            <a:ext cx="8369247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410934">
            <a:off x="8007376" y="-3883536"/>
            <a:ext cx="8369247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9264">
            <a:off x="-4184623" y="4223237"/>
            <a:ext cx="8369247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8719" y="-1706340"/>
            <a:ext cx="4191860" cy="343493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1" y="4662376"/>
            <a:ext cx="4191860" cy="343493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9C1C7EA-A73E-43A9-911B-451D2BED6E57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56A586C-0232-40B1-BB5C-192C57B78B8E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40C104B-A10B-485A-870B-A1BCCCA3BF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75761" y="2017054"/>
            <a:ext cx="3840480" cy="1531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solidFill>
                  <a:schemeClr val="accent1"/>
                </a:solidFill>
                <a:cs typeface="+mn-ea"/>
                <a:sym typeface="+mn-lt"/>
              </a:rPr>
              <a:t>学期总结</a:t>
            </a:r>
            <a:endParaRPr lang="zh-CN" altLang="en-US" sz="7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219700" y="3956685"/>
            <a:ext cx="1753235" cy="530860"/>
          </a:xfrm>
          <a:prstGeom prst="roundRect">
            <a:avLst>
              <a:gd name="adj" fmla="val 1372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tx2"/>
                </a:solidFill>
                <a:cs typeface="+mn-ea"/>
                <a:sym typeface="+mn-lt"/>
              </a:rPr>
              <a:t>汇报人：向旸</a:t>
            </a:r>
            <a:endParaRPr lang="zh-CN" altLang="en-US" sz="1400" dirty="0">
              <a:solidFill>
                <a:schemeClr val="tx2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圆角矩形 17"/>
          <p:cNvSpPr/>
          <p:nvPr/>
        </p:nvSpPr>
        <p:spPr>
          <a:xfrm>
            <a:off x="4853812" y="964599"/>
            <a:ext cx="2484376" cy="794342"/>
          </a:xfrm>
          <a:prstGeom prst="roundRect">
            <a:avLst>
              <a:gd name="adj" fmla="val 22705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28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lt"/>
              </a:rPr>
              <a:t>工作及收获</a:t>
            </a:r>
            <a:endParaRPr lang="zh-CN" altLang="en-US" sz="28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123467" y="2634658"/>
            <a:ext cx="794342" cy="79434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2400" dirty="0">
                <a:cs typeface="+mn-ea"/>
                <a:sym typeface="+mn-lt"/>
              </a:rPr>
              <a:t>01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123467" y="4190856"/>
            <a:ext cx="794342" cy="79434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2400" dirty="0">
                <a:cs typeface="+mn-ea"/>
                <a:sym typeface="+mn-lt"/>
              </a:rPr>
              <a:t>03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255082" y="4237431"/>
            <a:ext cx="2188210" cy="45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cs typeface="+mn-ea"/>
                <a:sym typeface="+mn-lt"/>
              </a:rPr>
              <a:t>简单了解了</a:t>
            </a:r>
            <a:r>
              <a:rPr lang="en-US" altLang="zh-CN" dirty="0">
                <a:cs typeface="+mn-ea"/>
                <a:sym typeface="+mn-lt"/>
              </a:rPr>
              <a:t>SSM</a:t>
            </a:r>
            <a:r>
              <a:rPr lang="zh-CN" altLang="en-US" dirty="0">
                <a:cs typeface="+mn-ea"/>
                <a:sym typeface="+mn-lt"/>
              </a:rPr>
              <a:t>框架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6549709" y="2634658"/>
            <a:ext cx="794342" cy="79434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2400" dirty="0">
                <a:cs typeface="+mn-ea"/>
                <a:sym typeface="+mn-lt"/>
              </a:rPr>
              <a:t>02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6549709" y="4190856"/>
            <a:ext cx="794342" cy="79434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2400" dirty="0">
                <a:cs typeface="+mn-ea"/>
                <a:sym typeface="+mn-lt"/>
              </a:rPr>
              <a:t>04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681324" y="4237431"/>
            <a:ext cx="3248025" cy="45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cs typeface="+mn-ea"/>
                <a:sym typeface="+mn-lt"/>
              </a:rPr>
              <a:t>项目中学习使用</a:t>
            </a:r>
            <a:r>
              <a:rPr lang="en-US" altLang="zh-CN" dirty="0">
                <a:cs typeface="+mn-ea"/>
                <a:sym typeface="+mn-lt"/>
              </a:rPr>
              <a:t>springboot</a:t>
            </a:r>
            <a:r>
              <a:rPr lang="zh-CN" altLang="en-US" dirty="0">
                <a:cs typeface="+mn-ea"/>
                <a:sym typeface="+mn-lt"/>
              </a:rPr>
              <a:t>框架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54885" y="2747010"/>
            <a:ext cx="32937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参与水务项目的</a:t>
            </a:r>
            <a:r>
              <a:rPr lang="en-US" altLang="zh-CN"/>
              <a:t>web</a:t>
            </a:r>
            <a:r>
              <a:rPr lang="zh-CN" altLang="en-US"/>
              <a:t>端开发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773670" y="2799715"/>
            <a:ext cx="3427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学习了</a:t>
            </a:r>
            <a:r>
              <a:rPr lang="en-US" altLang="zh-CN"/>
              <a:t>javaweb</a:t>
            </a:r>
            <a:r>
              <a:rPr lang="zh-CN" altLang="en-US"/>
              <a:t>编程的相关知识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14326"/>
            <a:ext cx="10515600" cy="859789"/>
          </a:xfrm>
        </p:spPr>
        <p:txBody>
          <a:bodyPr/>
          <a:lstStyle/>
          <a:p>
            <a:r>
              <a:rPr lang="zh-CN" altLang="en-US" sz="32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新学期计划</a:t>
            </a:r>
            <a:endParaRPr lang="zh-CN" altLang="en-US" sz="32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229402" y="1609587"/>
            <a:ext cx="1712712" cy="1483007"/>
            <a:chOff x="3895725" y="1090296"/>
            <a:chExt cx="1349376" cy="1168400"/>
          </a:xfrm>
        </p:grpSpPr>
        <p:sp>
          <p:nvSpPr>
            <p:cNvPr id="5" name="Freeform 50"/>
            <p:cNvSpPr/>
            <p:nvPr/>
          </p:nvSpPr>
          <p:spPr bwMode="auto">
            <a:xfrm>
              <a:off x="4059238" y="1229996"/>
              <a:ext cx="1025525" cy="889000"/>
            </a:xfrm>
            <a:custGeom>
              <a:avLst/>
              <a:gdLst>
                <a:gd name="T0" fmla="*/ 0 w 646"/>
                <a:gd name="T1" fmla="*/ 279 h 560"/>
                <a:gd name="T2" fmla="*/ 161 w 646"/>
                <a:gd name="T3" fmla="*/ 0 h 560"/>
                <a:gd name="T4" fmla="*/ 484 w 646"/>
                <a:gd name="T5" fmla="*/ 0 h 560"/>
                <a:gd name="T6" fmla="*/ 646 w 646"/>
                <a:gd name="T7" fmla="*/ 279 h 560"/>
                <a:gd name="T8" fmla="*/ 484 w 646"/>
                <a:gd name="T9" fmla="*/ 560 h 560"/>
                <a:gd name="T10" fmla="*/ 161 w 646"/>
                <a:gd name="T11" fmla="*/ 560 h 560"/>
                <a:gd name="T12" fmla="*/ 0 w 646"/>
                <a:gd name="T13" fmla="*/ 279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6" h="560">
                  <a:moveTo>
                    <a:pt x="0" y="279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6" y="279"/>
                  </a:lnTo>
                  <a:lnTo>
                    <a:pt x="484" y="560"/>
                  </a:lnTo>
                  <a:lnTo>
                    <a:pt x="161" y="560"/>
                  </a:lnTo>
                  <a:lnTo>
                    <a:pt x="0" y="2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" name="Freeform 51"/>
            <p:cNvSpPr/>
            <p:nvPr/>
          </p:nvSpPr>
          <p:spPr bwMode="auto">
            <a:xfrm>
              <a:off x="3895725" y="1090296"/>
              <a:ext cx="419100" cy="582613"/>
            </a:xfrm>
            <a:custGeom>
              <a:avLst/>
              <a:gdLst>
                <a:gd name="T0" fmla="*/ 264 w 264"/>
                <a:gd name="T1" fmla="*/ 88 h 367"/>
                <a:gd name="T2" fmla="*/ 213 w 264"/>
                <a:gd name="T3" fmla="*/ 0 h 367"/>
                <a:gd name="T4" fmla="*/ 0 w 264"/>
                <a:gd name="T5" fmla="*/ 367 h 367"/>
                <a:gd name="T6" fmla="*/ 103 w 264"/>
                <a:gd name="T7" fmla="*/ 367 h 367"/>
                <a:gd name="T8" fmla="*/ 264 w 264"/>
                <a:gd name="T9" fmla="*/ 88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7">
                  <a:moveTo>
                    <a:pt x="264" y="88"/>
                  </a:moveTo>
                  <a:lnTo>
                    <a:pt x="213" y="0"/>
                  </a:lnTo>
                  <a:lnTo>
                    <a:pt x="0" y="367"/>
                  </a:lnTo>
                  <a:lnTo>
                    <a:pt x="103" y="367"/>
                  </a:lnTo>
                  <a:lnTo>
                    <a:pt x="264" y="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" name="Freeform 52"/>
            <p:cNvSpPr/>
            <p:nvPr/>
          </p:nvSpPr>
          <p:spPr bwMode="auto">
            <a:xfrm>
              <a:off x="4233863" y="1090296"/>
              <a:ext cx="674688" cy="139700"/>
            </a:xfrm>
            <a:custGeom>
              <a:avLst/>
              <a:gdLst>
                <a:gd name="T0" fmla="*/ 425 w 425"/>
                <a:gd name="T1" fmla="*/ 0 h 88"/>
                <a:gd name="T2" fmla="*/ 0 w 425"/>
                <a:gd name="T3" fmla="*/ 0 h 88"/>
                <a:gd name="T4" fmla="*/ 51 w 425"/>
                <a:gd name="T5" fmla="*/ 88 h 88"/>
                <a:gd name="T6" fmla="*/ 374 w 425"/>
                <a:gd name="T7" fmla="*/ 88 h 88"/>
                <a:gd name="T8" fmla="*/ 425 w 425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8">
                  <a:moveTo>
                    <a:pt x="425" y="0"/>
                  </a:moveTo>
                  <a:lnTo>
                    <a:pt x="0" y="0"/>
                  </a:lnTo>
                  <a:lnTo>
                    <a:pt x="51" y="88"/>
                  </a:lnTo>
                  <a:lnTo>
                    <a:pt x="374" y="88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8" name="Freeform 53"/>
            <p:cNvSpPr/>
            <p:nvPr/>
          </p:nvSpPr>
          <p:spPr bwMode="auto">
            <a:xfrm>
              <a:off x="4233863" y="2118996"/>
              <a:ext cx="674688" cy="139700"/>
            </a:xfrm>
            <a:custGeom>
              <a:avLst/>
              <a:gdLst>
                <a:gd name="T0" fmla="*/ 0 w 425"/>
                <a:gd name="T1" fmla="*/ 88 h 88"/>
                <a:gd name="T2" fmla="*/ 425 w 425"/>
                <a:gd name="T3" fmla="*/ 88 h 88"/>
                <a:gd name="T4" fmla="*/ 374 w 425"/>
                <a:gd name="T5" fmla="*/ 0 h 88"/>
                <a:gd name="T6" fmla="*/ 51 w 425"/>
                <a:gd name="T7" fmla="*/ 0 h 88"/>
                <a:gd name="T8" fmla="*/ 0 w 425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8">
                  <a:moveTo>
                    <a:pt x="0" y="88"/>
                  </a:moveTo>
                  <a:lnTo>
                    <a:pt x="425" y="88"/>
                  </a:lnTo>
                  <a:lnTo>
                    <a:pt x="374" y="0"/>
                  </a:lnTo>
                  <a:lnTo>
                    <a:pt x="51" y="0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9" name="Freeform 54"/>
            <p:cNvSpPr/>
            <p:nvPr/>
          </p:nvSpPr>
          <p:spPr bwMode="auto">
            <a:xfrm>
              <a:off x="3895725" y="1672908"/>
              <a:ext cx="419100" cy="585788"/>
            </a:xfrm>
            <a:custGeom>
              <a:avLst/>
              <a:gdLst>
                <a:gd name="T0" fmla="*/ 103 w 264"/>
                <a:gd name="T1" fmla="*/ 0 h 369"/>
                <a:gd name="T2" fmla="*/ 0 w 264"/>
                <a:gd name="T3" fmla="*/ 0 h 369"/>
                <a:gd name="T4" fmla="*/ 213 w 264"/>
                <a:gd name="T5" fmla="*/ 369 h 369"/>
                <a:gd name="T6" fmla="*/ 264 w 264"/>
                <a:gd name="T7" fmla="*/ 281 h 369"/>
                <a:gd name="T8" fmla="*/ 103 w 264"/>
                <a:gd name="T9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9">
                  <a:moveTo>
                    <a:pt x="103" y="0"/>
                  </a:moveTo>
                  <a:lnTo>
                    <a:pt x="0" y="0"/>
                  </a:lnTo>
                  <a:lnTo>
                    <a:pt x="213" y="369"/>
                  </a:lnTo>
                  <a:lnTo>
                    <a:pt x="264" y="281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0" name="Freeform 55"/>
            <p:cNvSpPr/>
            <p:nvPr/>
          </p:nvSpPr>
          <p:spPr bwMode="auto">
            <a:xfrm>
              <a:off x="4827588" y="1090296"/>
              <a:ext cx="417513" cy="582613"/>
            </a:xfrm>
            <a:custGeom>
              <a:avLst/>
              <a:gdLst>
                <a:gd name="T0" fmla="*/ 0 w 263"/>
                <a:gd name="T1" fmla="*/ 88 h 367"/>
                <a:gd name="T2" fmla="*/ 51 w 263"/>
                <a:gd name="T3" fmla="*/ 0 h 367"/>
                <a:gd name="T4" fmla="*/ 263 w 263"/>
                <a:gd name="T5" fmla="*/ 367 h 367"/>
                <a:gd name="T6" fmla="*/ 162 w 263"/>
                <a:gd name="T7" fmla="*/ 367 h 367"/>
                <a:gd name="T8" fmla="*/ 0 w 263"/>
                <a:gd name="T9" fmla="*/ 88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7">
                  <a:moveTo>
                    <a:pt x="0" y="88"/>
                  </a:moveTo>
                  <a:lnTo>
                    <a:pt x="51" y="0"/>
                  </a:lnTo>
                  <a:lnTo>
                    <a:pt x="263" y="367"/>
                  </a:lnTo>
                  <a:lnTo>
                    <a:pt x="162" y="367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1" name="Freeform 56"/>
            <p:cNvSpPr/>
            <p:nvPr/>
          </p:nvSpPr>
          <p:spPr bwMode="auto">
            <a:xfrm>
              <a:off x="4827588" y="1672908"/>
              <a:ext cx="417513" cy="585788"/>
            </a:xfrm>
            <a:custGeom>
              <a:avLst/>
              <a:gdLst>
                <a:gd name="T0" fmla="*/ 162 w 263"/>
                <a:gd name="T1" fmla="*/ 0 h 369"/>
                <a:gd name="T2" fmla="*/ 263 w 263"/>
                <a:gd name="T3" fmla="*/ 0 h 369"/>
                <a:gd name="T4" fmla="*/ 51 w 263"/>
                <a:gd name="T5" fmla="*/ 369 h 369"/>
                <a:gd name="T6" fmla="*/ 0 w 263"/>
                <a:gd name="T7" fmla="*/ 281 h 369"/>
                <a:gd name="T8" fmla="*/ 162 w 263"/>
                <a:gd name="T9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9">
                  <a:moveTo>
                    <a:pt x="162" y="0"/>
                  </a:moveTo>
                  <a:lnTo>
                    <a:pt x="263" y="0"/>
                  </a:lnTo>
                  <a:lnTo>
                    <a:pt x="51" y="369"/>
                  </a:lnTo>
                  <a:lnTo>
                    <a:pt x="0" y="28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945878" y="2349074"/>
            <a:ext cx="1712711" cy="1485022"/>
            <a:chOff x="2884488" y="1672908"/>
            <a:chExt cx="1349375" cy="1169988"/>
          </a:xfrm>
        </p:grpSpPr>
        <p:sp>
          <p:nvSpPr>
            <p:cNvPr id="13" name="Freeform 57"/>
            <p:cNvSpPr/>
            <p:nvPr/>
          </p:nvSpPr>
          <p:spPr bwMode="auto">
            <a:xfrm>
              <a:off x="3046413" y="1814196"/>
              <a:ext cx="1027113" cy="887413"/>
            </a:xfrm>
            <a:custGeom>
              <a:avLst/>
              <a:gdLst>
                <a:gd name="T0" fmla="*/ 0 w 647"/>
                <a:gd name="T1" fmla="*/ 280 h 559"/>
                <a:gd name="T2" fmla="*/ 161 w 647"/>
                <a:gd name="T3" fmla="*/ 0 h 559"/>
                <a:gd name="T4" fmla="*/ 484 w 647"/>
                <a:gd name="T5" fmla="*/ 0 h 559"/>
                <a:gd name="T6" fmla="*/ 647 w 647"/>
                <a:gd name="T7" fmla="*/ 280 h 559"/>
                <a:gd name="T8" fmla="*/ 484 w 647"/>
                <a:gd name="T9" fmla="*/ 559 h 559"/>
                <a:gd name="T10" fmla="*/ 161 w 647"/>
                <a:gd name="T11" fmla="*/ 559 h 559"/>
                <a:gd name="T12" fmla="*/ 0 w 647"/>
                <a:gd name="T13" fmla="*/ 28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7" h="559">
                  <a:moveTo>
                    <a:pt x="0" y="280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7" y="280"/>
                  </a:lnTo>
                  <a:lnTo>
                    <a:pt x="484" y="559"/>
                  </a:lnTo>
                  <a:lnTo>
                    <a:pt x="161" y="559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4" name="Freeform 58"/>
            <p:cNvSpPr/>
            <p:nvPr/>
          </p:nvSpPr>
          <p:spPr bwMode="auto">
            <a:xfrm>
              <a:off x="2884488" y="1672908"/>
              <a:ext cx="417513" cy="585788"/>
            </a:xfrm>
            <a:custGeom>
              <a:avLst/>
              <a:gdLst>
                <a:gd name="T0" fmla="*/ 263 w 263"/>
                <a:gd name="T1" fmla="*/ 89 h 369"/>
                <a:gd name="T2" fmla="*/ 213 w 263"/>
                <a:gd name="T3" fmla="*/ 0 h 369"/>
                <a:gd name="T4" fmla="*/ 0 w 263"/>
                <a:gd name="T5" fmla="*/ 369 h 369"/>
                <a:gd name="T6" fmla="*/ 102 w 263"/>
                <a:gd name="T7" fmla="*/ 369 h 369"/>
                <a:gd name="T8" fmla="*/ 263 w 263"/>
                <a:gd name="T9" fmla="*/ 8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9">
                  <a:moveTo>
                    <a:pt x="263" y="89"/>
                  </a:moveTo>
                  <a:lnTo>
                    <a:pt x="213" y="0"/>
                  </a:lnTo>
                  <a:lnTo>
                    <a:pt x="0" y="369"/>
                  </a:lnTo>
                  <a:lnTo>
                    <a:pt x="102" y="369"/>
                  </a:lnTo>
                  <a:lnTo>
                    <a:pt x="263" y="8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5" name="Freeform 59"/>
            <p:cNvSpPr/>
            <p:nvPr/>
          </p:nvSpPr>
          <p:spPr bwMode="auto">
            <a:xfrm>
              <a:off x="3222625" y="1672908"/>
              <a:ext cx="673100" cy="141288"/>
            </a:xfrm>
            <a:custGeom>
              <a:avLst/>
              <a:gdLst>
                <a:gd name="T0" fmla="*/ 424 w 424"/>
                <a:gd name="T1" fmla="*/ 0 h 89"/>
                <a:gd name="T2" fmla="*/ 0 w 424"/>
                <a:gd name="T3" fmla="*/ 0 h 89"/>
                <a:gd name="T4" fmla="*/ 50 w 424"/>
                <a:gd name="T5" fmla="*/ 89 h 89"/>
                <a:gd name="T6" fmla="*/ 373 w 424"/>
                <a:gd name="T7" fmla="*/ 89 h 89"/>
                <a:gd name="T8" fmla="*/ 424 w 424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89">
                  <a:moveTo>
                    <a:pt x="424" y="0"/>
                  </a:moveTo>
                  <a:lnTo>
                    <a:pt x="0" y="0"/>
                  </a:lnTo>
                  <a:lnTo>
                    <a:pt x="50" y="89"/>
                  </a:lnTo>
                  <a:lnTo>
                    <a:pt x="373" y="89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6" name="Freeform 60"/>
            <p:cNvSpPr/>
            <p:nvPr/>
          </p:nvSpPr>
          <p:spPr bwMode="auto">
            <a:xfrm>
              <a:off x="3222625" y="2701608"/>
              <a:ext cx="673100" cy="141288"/>
            </a:xfrm>
            <a:custGeom>
              <a:avLst/>
              <a:gdLst>
                <a:gd name="T0" fmla="*/ 0 w 424"/>
                <a:gd name="T1" fmla="*/ 89 h 89"/>
                <a:gd name="T2" fmla="*/ 424 w 424"/>
                <a:gd name="T3" fmla="*/ 89 h 89"/>
                <a:gd name="T4" fmla="*/ 373 w 424"/>
                <a:gd name="T5" fmla="*/ 0 h 89"/>
                <a:gd name="T6" fmla="*/ 50 w 424"/>
                <a:gd name="T7" fmla="*/ 0 h 89"/>
                <a:gd name="T8" fmla="*/ 0 w 424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89">
                  <a:moveTo>
                    <a:pt x="0" y="89"/>
                  </a:moveTo>
                  <a:lnTo>
                    <a:pt x="424" y="89"/>
                  </a:lnTo>
                  <a:lnTo>
                    <a:pt x="373" y="0"/>
                  </a:lnTo>
                  <a:lnTo>
                    <a:pt x="50" y="0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7" name="Freeform 61"/>
            <p:cNvSpPr/>
            <p:nvPr/>
          </p:nvSpPr>
          <p:spPr bwMode="auto">
            <a:xfrm>
              <a:off x="2884488" y="2258696"/>
              <a:ext cx="417513" cy="584200"/>
            </a:xfrm>
            <a:custGeom>
              <a:avLst/>
              <a:gdLst>
                <a:gd name="T0" fmla="*/ 102 w 263"/>
                <a:gd name="T1" fmla="*/ 0 h 368"/>
                <a:gd name="T2" fmla="*/ 0 w 263"/>
                <a:gd name="T3" fmla="*/ 0 h 368"/>
                <a:gd name="T4" fmla="*/ 213 w 263"/>
                <a:gd name="T5" fmla="*/ 368 h 368"/>
                <a:gd name="T6" fmla="*/ 263 w 263"/>
                <a:gd name="T7" fmla="*/ 279 h 368"/>
                <a:gd name="T8" fmla="*/ 102 w 263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102" y="0"/>
                  </a:moveTo>
                  <a:lnTo>
                    <a:pt x="0" y="0"/>
                  </a:lnTo>
                  <a:lnTo>
                    <a:pt x="213" y="368"/>
                  </a:lnTo>
                  <a:lnTo>
                    <a:pt x="263" y="279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8" name="Freeform 62"/>
            <p:cNvSpPr/>
            <p:nvPr/>
          </p:nvSpPr>
          <p:spPr bwMode="auto">
            <a:xfrm>
              <a:off x="3814763" y="1672908"/>
              <a:ext cx="419100" cy="585788"/>
            </a:xfrm>
            <a:custGeom>
              <a:avLst/>
              <a:gdLst>
                <a:gd name="T0" fmla="*/ 0 w 264"/>
                <a:gd name="T1" fmla="*/ 89 h 369"/>
                <a:gd name="T2" fmla="*/ 51 w 264"/>
                <a:gd name="T3" fmla="*/ 0 h 369"/>
                <a:gd name="T4" fmla="*/ 264 w 264"/>
                <a:gd name="T5" fmla="*/ 369 h 369"/>
                <a:gd name="T6" fmla="*/ 163 w 264"/>
                <a:gd name="T7" fmla="*/ 369 h 369"/>
                <a:gd name="T8" fmla="*/ 0 w 264"/>
                <a:gd name="T9" fmla="*/ 8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9">
                  <a:moveTo>
                    <a:pt x="0" y="89"/>
                  </a:moveTo>
                  <a:lnTo>
                    <a:pt x="51" y="0"/>
                  </a:lnTo>
                  <a:lnTo>
                    <a:pt x="264" y="369"/>
                  </a:lnTo>
                  <a:lnTo>
                    <a:pt x="163" y="369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9" name="Freeform 63"/>
            <p:cNvSpPr/>
            <p:nvPr/>
          </p:nvSpPr>
          <p:spPr bwMode="auto">
            <a:xfrm>
              <a:off x="3814763" y="2258696"/>
              <a:ext cx="419100" cy="584200"/>
            </a:xfrm>
            <a:custGeom>
              <a:avLst/>
              <a:gdLst>
                <a:gd name="T0" fmla="*/ 163 w 264"/>
                <a:gd name="T1" fmla="*/ 0 h 368"/>
                <a:gd name="T2" fmla="*/ 264 w 264"/>
                <a:gd name="T3" fmla="*/ 0 h 368"/>
                <a:gd name="T4" fmla="*/ 51 w 264"/>
                <a:gd name="T5" fmla="*/ 368 h 368"/>
                <a:gd name="T6" fmla="*/ 0 w 264"/>
                <a:gd name="T7" fmla="*/ 279 h 368"/>
                <a:gd name="T8" fmla="*/ 163 w 264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163" y="0"/>
                  </a:moveTo>
                  <a:lnTo>
                    <a:pt x="264" y="0"/>
                  </a:lnTo>
                  <a:lnTo>
                    <a:pt x="51" y="368"/>
                  </a:lnTo>
                  <a:lnTo>
                    <a:pt x="0" y="279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514943" y="2349074"/>
            <a:ext cx="1712711" cy="1485022"/>
            <a:chOff x="4908550" y="1672908"/>
            <a:chExt cx="1349375" cy="1169988"/>
          </a:xfrm>
        </p:grpSpPr>
        <p:sp>
          <p:nvSpPr>
            <p:cNvPr id="21" name="Freeform 64"/>
            <p:cNvSpPr/>
            <p:nvPr/>
          </p:nvSpPr>
          <p:spPr bwMode="auto">
            <a:xfrm>
              <a:off x="5070475" y="1814196"/>
              <a:ext cx="1027113" cy="887413"/>
            </a:xfrm>
            <a:custGeom>
              <a:avLst/>
              <a:gdLst>
                <a:gd name="T0" fmla="*/ 0 w 647"/>
                <a:gd name="T1" fmla="*/ 280 h 559"/>
                <a:gd name="T2" fmla="*/ 161 w 647"/>
                <a:gd name="T3" fmla="*/ 0 h 559"/>
                <a:gd name="T4" fmla="*/ 484 w 647"/>
                <a:gd name="T5" fmla="*/ 0 h 559"/>
                <a:gd name="T6" fmla="*/ 647 w 647"/>
                <a:gd name="T7" fmla="*/ 280 h 559"/>
                <a:gd name="T8" fmla="*/ 484 w 647"/>
                <a:gd name="T9" fmla="*/ 559 h 559"/>
                <a:gd name="T10" fmla="*/ 161 w 647"/>
                <a:gd name="T11" fmla="*/ 559 h 559"/>
                <a:gd name="T12" fmla="*/ 0 w 647"/>
                <a:gd name="T13" fmla="*/ 28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7" h="559">
                  <a:moveTo>
                    <a:pt x="0" y="280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7" y="280"/>
                  </a:lnTo>
                  <a:lnTo>
                    <a:pt x="484" y="559"/>
                  </a:lnTo>
                  <a:lnTo>
                    <a:pt x="161" y="559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2" name="Freeform 65"/>
            <p:cNvSpPr/>
            <p:nvPr/>
          </p:nvSpPr>
          <p:spPr bwMode="auto">
            <a:xfrm>
              <a:off x="4908550" y="1672908"/>
              <a:ext cx="417513" cy="585788"/>
            </a:xfrm>
            <a:custGeom>
              <a:avLst/>
              <a:gdLst>
                <a:gd name="T0" fmla="*/ 263 w 263"/>
                <a:gd name="T1" fmla="*/ 89 h 369"/>
                <a:gd name="T2" fmla="*/ 212 w 263"/>
                <a:gd name="T3" fmla="*/ 0 h 369"/>
                <a:gd name="T4" fmla="*/ 0 w 263"/>
                <a:gd name="T5" fmla="*/ 369 h 369"/>
                <a:gd name="T6" fmla="*/ 102 w 263"/>
                <a:gd name="T7" fmla="*/ 369 h 369"/>
                <a:gd name="T8" fmla="*/ 263 w 263"/>
                <a:gd name="T9" fmla="*/ 8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9">
                  <a:moveTo>
                    <a:pt x="263" y="89"/>
                  </a:moveTo>
                  <a:lnTo>
                    <a:pt x="212" y="0"/>
                  </a:lnTo>
                  <a:lnTo>
                    <a:pt x="0" y="369"/>
                  </a:lnTo>
                  <a:lnTo>
                    <a:pt x="102" y="369"/>
                  </a:lnTo>
                  <a:lnTo>
                    <a:pt x="263" y="89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3" name="Freeform 66"/>
            <p:cNvSpPr/>
            <p:nvPr/>
          </p:nvSpPr>
          <p:spPr bwMode="auto">
            <a:xfrm>
              <a:off x="5245100" y="1672908"/>
              <a:ext cx="674688" cy="141288"/>
            </a:xfrm>
            <a:custGeom>
              <a:avLst/>
              <a:gdLst>
                <a:gd name="T0" fmla="*/ 425 w 425"/>
                <a:gd name="T1" fmla="*/ 0 h 89"/>
                <a:gd name="T2" fmla="*/ 0 w 425"/>
                <a:gd name="T3" fmla="*/ 0 h 89"/>
                <a:gd name="T4" fmla="*/ 51 w 425"/>
                <a:gd name="T5" fmla="*/ 89 h 89"/>
                <a:gd name="T6" fmla="*/ 374 w 425"/>
                <a:gd name="T7" fmla="*/ 89 h 89"/>
                <a:gd name="T8" fmla="*/ 425 w 425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9">
                  <a:moveTo>
                    <a:pt x="425" y="0"/>
                  </a:moveTo>
                  <a:lnTo>
                    <a:pt x="0" y="0"/>
                  </a:lnTo>
                  <a:lnTo>
                    <a:pt x="51" y="89"/>
                  </a:lnTo>
                  <a:lnTo>
                    <a:pt x="374" y="89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4" name="Freeform 67"/>
            <p:cNvSpPr/>
            <p:nvPr/>
          </p:nvSpPr>
          <p:spPr bwMode="auto">
            <a:xfrm>
              <a:off x="5245100" y="2701608"/>
              <a:ext cx="674688" cy="141288"/>
            </a:xfrm>
            <a:custGeom>
              <a:avLst/>
              <a:gdLst>
                <a:gd name="T0" fmla="*/ 0 w 425"/>
                <a:gd name="T1" fmla="*/ 89 h 89"/>
                <a:gd name="T2" fmla="*/ 425 w 425"/>
                <a:gd name="T3" fmla="*/ 89 h 89"/>
                <a:gd name="T4" fmla="*/ 374 w 425"/>
                <a:gd name="T5" fmla="*/ 0 h 89"/>
                <a:gd name="T6" fmla="*/ 51 w 425"/>
                <a:gd name="T7" fmla="*/ 0 h 89"/>
                <a:gd name="T8" fmla="*/ 0 w 425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9">
                  <a:moveTo>
                    <a:pt x="0" y="89"/>
                  </a:moveTo>
                  <a:lnTo>
                    <a:pt x="425" y="89"/>
                  </a:lnTo>
                  <a:lnTo>
                    <a:pt x="374" y="0"/>
                  </a:lnTo>
                  <a:lnTo>
                    <a:pt x="51" y="0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5" name="Freeform 68"/>
            <p:cNvSpPr/>
            <p:nvPr/>
          </p:nvSpPr>
          <p:spPr bwMode="auto">
            <a:xfrm>
              <a:off x="4908550" y="2258696"/>
              <a:ext cx="417513" cy="584200"/>
            </a:xfrm>
            <a:custGeom>
              <a:avLst/>
              <a:gdLst>
                <a:gd name="T0" fmla="*/ 102 w 263"/>
                <a:gd name="T1" fmla="*/ 0 h 368"/>
                <a:gd name="T2" fmla="*/ 0 w 263"/>
                <a:gd name="T3" fmla="*/ 0 h 368"/>
                <a:gd name="T4" fmla="*/ 212 w 263"/>
                <a:gd name="T5" fmla="*/ 368 h 368"/>
                <a:gd name="T6" fmla="*/ 263 w 263"/>
                <a:gd name="T7" fmla="*/ 279 h 368"/>
                <a:gd name="T8" fmla="*/ 102 w 263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102" y="0"/>
                  </a:moveTo>
                  <a:lnTo>
                    <a:pt x="0" y="0"/>
                  </a:lnTo>
                  <a:lnTo>
                    <a:pt x="212" y="368"/>
                  </a:lnTo>
                  <a:lnTo>
                    <a:pt x="263" y="279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6" name="Freeform 69"/>
            <p:cNvSpPr/>
            <p:nvPr/>
          </p:nvSpPr>
          <p:spPr bwMode="auto">
            <a:xfrm>
              <a:off x="5838825" y="1672908"/>
              <a:ext cx="419100" cy="585788"/>
            </a:xfrm>
            <a:custGeom>
              <a:avLst/>
              <a:gdLst>
                <a:gd name="T0" fmla="*/ 0 w 264"/>
                <a:gd name="T1" fmla="*/ 89 h 369"/>
                <a:gd name="T2" fmla="*/ 51 w 264"/>
                <a:gd name="T3" fmla="*/ 0 h 369"/>
                <a:gd name="T4" fmla="*/ 264 w 264"/>
                <a:gd name="T5" fmla="*/ 369 h 369"/>
                <a:gd name="T6" fmla="*/ 163 w 264"/>
                <a:gd name="T7" fmla="*/ 369 h 369"/>
                <a:gd name="T8" fmla="*/ 0 w 264"/>
                <a:gd name="T9" fmla="*/ 8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9">
                  <a:moveTo>
                    <a:pt x="0" y="89"/>
                  </a:moveTo>
                  <a:lnTo>
                    <a:pt x="51" y="0"/>
                  </a:lnTo>
                  <a:lnTo>
                    <a:pt x="264" y="369"/>
                  </a:lnTo>
                  <a:lnTo>
                    <a:pt x="163" y="369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7" name="Freeform 70"/>
            <p:cNvSpPr/>
            <p:nvPr/>
          </p:nvSpPr>
          <p:spPr bwMode="auto">
            <a:xfrm>
              <a:off x="5838825" y="2258696"/>
              <a:ext cx="419100" cy="584200"/>
            </a:xfrm>
            <a:custGeom>
              <a:avLst/>
              <a:gdLst>
                <a:gd name="T0" fmla="*/ 163 w 264"/>
                <a:gd name="T1" fmla="*/ 0 h 368"/>
                <a:gd name="T2" fmla="*/ 264 w 264"/>
                <a:gd name="T3" fmla="*/ 0 h 368"/>
                <a:gd name="T4" fmla="*/ 51 w 264"/>
                <a:gd name="T5" fmla="*/ 368 h 368"/>
                <a:gd name="T6" fmla="*/ 0 w 264"/>
                <a:gd name="T7" fmla="*/ 279 h 368"/>
                <a:gd name="T8" fmla="*/ 163 w 264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163" y="0"/>
                  </a:moveTo>
                  <a:lnTo>
                    <a:pt x="264" y="0"/>
                  </a:lnTo>
                  <a:lnTo>
                    <a:pt x="51" y="368"/>
                  </a:lnTo>
                  <a:lnTo>
                    <a:pt x="0" y="279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514943" y="3834096"/>
            <a:ext cx="1712711" cy="1483007"/>
            <a:chOff x="4908550" y="2842896"/>
            <a:chExt cx="1349375" cy="1168400"/>
          </a:xfrm>
        </p:grpSpPr>
        <p:sp>
          <p:nvSpPr>
            <p:cNvPr id="29" name="Freeform 71"/>
            <p:cNvSpPr/>
            <p:nvPr/>
          </p:nvSpPr>
          <p:spPr bwMode="auto">
            <a:xfrm>
              <a:off x="5070475" y="2982596"/>
              <a:ext cx="1027113" cy="887413"/>
            </a:xfrm>
            <a:custGeom>
              <a:avLst/>
              <a:gdLst>
                <a:gd name="T0" fmla="*/ 0 w 647"/>
                <a:gd name="T1" fmla="*/ 280 h 559"/>
                <a:gd name="T2" fmla="*/ 161 w 647"/>
                <a:gd name="T3" fmla="*/ 0 h 559"/>
                <a:gd name="T4" fmla="*/ 484 w 647"/>
                <a:gd name="T5" fmla="*/ 0 h 559"/>
                <a:gd name="T6" fmla="*/ 647 w 647"/>
                <a:gd name="T7" fmla="*/ 280 h 559"/>
                <a:gd name="T8" fmla="*/ 484 w 647"/>
                <a:gd name="T9" fmla="*/ 559 h 559"/>
                <a:gd name="T10" fmla="*/ 161 w 647"/>
                <a:gd name="T11" fmla="*/ 559 h 559"/>
                <a:gd name="T12" fmla="*/ 0 w 647"/>
                <a:gd name="T13" fmla="*/ 28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7" h="559">
                  <a:moveTo>
                    <a:pt x="0" y="280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7" y="280"/>
                  </a:lnTo>
                  <a:lnTo>
                    <a:pt x="484" y="559"/>
                  </a:lnTo>
                  <a:lnTo>
                    <a:pt x="161" y="559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0" name="Freeform 72"/>
            <p:cNvSpPr/>
            <p:nvPr/>
          </p:nvSpPr>
          <p:spPr bwMode="auto">
            <a:xfrm>
              <a:off x="4908550" y="2842896"/>
              <a:ext cx="417513" cy="584200"/>
            </a:xfrm>
            <a:custGeom>
              <a:avLst/>
              <a:gdLst>
                <a:gd name="T0" fmla="*/ 263 w 263"/>
                <a:gd name="T1" fmla="*/ 88 h 368"/>
                <a:gd name="T2" fmla="*/ 212 w 263"/>
                <a:gd name="T3" fmla="*/ 0 h 368"/>
                <a:gd name="T4" fmla="*/ 0 w 263"/>
                <a:gd name="T5" fmla="*/ 368 h 368"/>
                <a:gd name="T6" fmla="*/ 102 w 263"/>
                <a:gd name="T7" fmla="*/ 368 h 368"/>
                <a:gd name="T8" fmla="*/ 263 w 263"/>
                <a:gd name="T9" fmla="*/ 8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263" y="88"/>
                  </a:moveTo>
                  <a:lnTo>
                    <a:pt x="212" y="0"/>
                  </a:lnTo>
                  <a:lnTo>
                    <a:pt x="0" y="368"/>
                  </a:lnTo>
                  <a:lnTo>
                    <a:pt x="102" y="368"/>
                  </a:lnTo>
                  <a:lnTo>
                    <a:pt x="263" y="8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1" name="Freeform 73"/>
            <p:cNvSpPr/>
            <p:nvPr/>
          </p:nvSpPr>
          <p:spPr bwMode="auto">
            <a:xfrm>
              <a:off x="5245100" y="2842896"/>
              <a:ext cx="674688" cy="139700"/>
            </a:xfrm>
            <a:custGeom>
              <a:avLst/>
              <a:gdLst>
                <a:gd name="T0" fmla="*/ 425 w 425"/>
                <a:gd name="T1" fmla="*/ 0 h 88"/>
                <a:gd name="T2" fmla="*/ 0 w 425"/>
                <a:gd name="T3" fmla="*/ 0 h 88"/>
                <a:gd name="T4" fmla="*/ 51 w 425"/>
                <a:gd name="T5" fmla="*/ 88 h 88"/>
                <a:gd name="T6" fmla="*/ 374 w 425"/>
                <a:gd name="T7" fmla="*/ 88 h 88"/>
                <a:gd name="T8" fmla="*/ 425 w 425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8">
                  <a:moveTo>
                    <a:pt x="425" y="0"/>
                  </a:moveTo>
                  <a:lnTo>
                    <a:pt x="0" y="0"/>
                  </a:lnTo>
                  <a:lnTo>
                    <a:pt x="51" y="88"/>
                  </a:lnTo>
                  <a:lnTo>
                    <a:pt x="374" y="88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2" name="Freeform 74"/>
            <p:cNvSpPr/>
            <p:nvPr/>
          </p:nvSpPr>
          <p:spPr bwMode="auto">
            <a:xfrm>
              <a:off x="5245100" y="3870008"/>
              <a:ext cx="674688" cy="141288"/>
            </a:xfrm>
            <a:custGeom>
              <a:avLst/>
              <a:gdLst>
                <a:gd name="T0" fmla="*/ 0 w 425"/>
                <a:gd name="T1" fmla="*/ 89 h 89"/>
                <a:gd name="T2" fmla="*/ 425 w 425"/>
                <a:gd name="T3" fmla="*/ 89 h 89"/>
                <a:gd name="T4" fmla="*/ 374 w 425"/>
                <a:gd name="T5" fmla="*/ 0 h 89"/>
                <a:gd name="T6" fmla="*/ 51 w 425"/>
                <a:gd name="T7" fmla="*/ 0 h 89"/>
                <a:gd name="T8" fmla="*/ 0 w 425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9">
                  <a:moveTo>
                    <a:pt x="0" y="89"/>
                  </a:moveTo>
                  <a:lnTo>
                    <a:pt x="425" y="89"/>
                  </a:lnTo>
                  <a:lnTo>
                    <a:pt x="374" y="0"/>
                  </a:lnTo>
                  <a:lnTo>
                    <a:pt x="51" y="0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3" name="Freeform 75"/>
            <p:cNvSpPr/>
            <p:nvPr/>
          </p:nvSpPr>
          <p:spPr bwMode="auto">
            <a:xfrm>
              <a:off x="4908550" y="3427096"/>
              <a:ext cx="417513" cy="584200"/>
            </a:xfrm>
            <a:custGeom>
              <a:avLst/>
              <a:gdLst>
                <a:gd name="T0" fmla="*/ 102 w 263"/>
                <a:gd name="T1" fmla="*/ 0 h 368"/>
                <a:gd name="T2" fmla="*/ 0 w 263"/>
                <a:gd name="T3" fmla="*/ 0 h 368"/>
                <a:gd name="T4" fmla="*/ 212 w 263"/>
                <a:gd name="T5" fmla="*/ 368 h 368"/>
                <a:gd name="T6" fmla="*/ 263 w 263"/>
                <a:gd name="T7" fmla="*/ 279 h 368"/>
                <a:gd name="T8" fmla="*/ 102 w 263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102" y="0"/>
                  </a:moveTo>
                  <a:lnTo>
                    <a:pt x="0" y="0"/>
                  </a:lnTo>
                  <a:lnTo>
                    <a:pt x="212" y="368"/>
                  </a:lnTo>
                  <a:lnTo>
                    <a:pt x="263" y="279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4" name="Freeform 76"/>
            <p:cNvSpPr/>
            <p:nvPr/>
          </p:nvSpPr>
          <p:spPr bwMode="auto">
            <a:xfrm>
              <a:off x="5838825" y="2842896"/>
              <a:ext cx="419100" cy="584200"/>
            </a:xfrm>
            <a:custGeom>
              <a:avLst/>
              <a:gdLst>
                <a:gd name="T0" fmla="*/ 0 w 264"/>
                <a:gd name="T1" fmla="*/ 88 h 368"/>
                <a:gd name="T2" fmla="*/ 51 w 264"/>
                <a:gd name="T3" fmla="*/ 0 h 368"/>
                <a:gd name="T4" fmla="*/ 264 w 264"/>
                <a:gd name="T5" fmla="*/ 368 h 368"/>
                <a:gd name="T6" fmla="*/ 163 w 264"/>
                <a:gd name="T7" fmla="*/ 368 h 368"/>
                <a:gd name="T8" fmla="*/ 0 w 264"/>
                <a:gd name="T9" fmla="*/ 8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0" y="88"/>
                  </a:moveTo>
                  <a:lnTo>
                    <a:pt x="51" y="0"/>
                  </a:lnTo>
                  <a:lnTo>
                    <a:pt x="264" y="368"/>
                  </a:lnTo>
                  <a:lnTo>
                    <a:pt x="163" y="368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5" name="Freeform 77"/>
            <p:cNvSpPr/>
            <p:nvPr/>
          </p:nvSpPr>
          <p:spPr bwMode="auto">
            <a:xfrm>
              <a:off x="5838825" y="3427096"/>
              <a:ext cx="419100" cy="584200"/>
            </a:xfrm>
            <a:custGeom>
              <a:avLst/>
              <a:gdLst>
                <a:gd name="T0" fmla="*/ 163 w 264"/>
                <a:gd name="T1" fmla="*/ 0 h 368"/>
                <a:gd name="T2" fmla="*/ 264 w 264"/>
                <a:gd name="T3" fmla="*/ 0 h 368"/>
                <a:gd name="T4" fmla="*/ 51 w 264"/>
                <a:gd name="T5" fmla="*/ 368 h 368"/>
                <a:gd name="T6" fmla="*/ 0 w 264"/>
                <a:gd name="T7" fmla="*/ 279 h 368"/>
                <a:gd name="T8" fmla="*/ 163 w 264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163" y="0"/>
                  </a:moveTo>
                  <a:lnTo>
                    <a:pt x="264" y="0"/>
                  </a:lnTo>
                  <a:lnTo>
                    <a:pt x="51" y="368"/>
                  </a:lnTo>
                  <a:lnTo>
                    <a:pt x="0" y="279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231417" y="4575599"/>
            <a:ext cx="1710697" cy="1483007"/>
            <a:chOff x="3897313" y="3427096"/>
            <a:chExt cx="1347788" cy="1168400"/>
          </a:xfrm>
        </p:grpSpPr>
        <p:sp>
          <p:nvSpPr>
            <p:cNvPr id="37" name="Freeform 78"/>
            <p:cNvSpPr/>
            <p:nvPr/>
          </p:nvSpPr>
          <p:spPr bwMode="auto">
            <a:xfrm>
              <a:off x="4059238" y="3565208"/>
              <a:ext cx="1025525" cy="890588"/>
            </a:xfrm>
            <a:custGeom>
              <a:avLst/>
              <a:gdLst>
                <a:gd name="T0" fmla="*/ 0 w 646"/>
                <a:gd name="T1" fmla="*/ 281 h 561"/>
                <a:gd name="T2" fmla="*/ 161 w 646"/>
                <a:gd name="T3" fmla="*/ 0 h 561"/>
                <a:gd name="T4" fmla="*/ 484 w 646"/>
                <a:gd name="T5" fmla="*/ 0 h 561"/>
                <a:gd name="T6" fmla="*/ 646 w 646"/>
                <a:gd name="T7" fmla="*/ 281 h 561"/>
                <a:gd name="T8" fmla="*/ 484 w 646"/>
                <a:gd name="T9" fmla="*/ 561 h 561"/>
                <a:gd name="T10" fmla="*/ 161 w 646"/>
                <a:gd name="T11" fmla="*/ 561 h 561"/>
                <a:gd name="T12" fmla="*/ 0 w 646"/>
                <a:gd name="T13" fmla="*/ 28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6" h="561">
                  <a:moveTo>
                    <a:pt x="0" y="281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6" y="281"/>
                  </a:lnTo>
                  <a:lnTo>
                    <a:pt x="484" y="561"/>
                  </a:lnTo>
                  <a:lnTo>
                    <a:pt x="161" y="561"/>
                  </a:lnTo>
                  <a:lnTo>
                    <a:pt x="0" y="28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8" name="Freeform 79"/>
            <p:cNvSpPr/>
            <p:nvPr/>
          </p:nvSpPr>
          <p:spPr bwMode="auto">
            <a:xfrm>
              <a:off x="3897313" y="3427096"/>
              <a:ext cx="417513" cy="584200"/>
            </a:xfrm>
            <a:custGeom>
              <a:avLst/>
              <a:gdLst>
                <a:gd name="T0" fmla="*/ 263 w 263"/>
                <a:gd name="T1" fmla="*/ 87 h 368"/>
                <a:gd name="T2" fmla="*/ 212 w 263"/>
                <a:gd name="T3" fmla="*/ 0 h 368"/>
                <a:gd name="T4" fmla="*/ 0 w 263"/>
                <a:gd name="T5" fmla="*/ 368 h 368"/>
                <a:gd name="T6" fmla="*/ 102 w 263"/>
                <a:gd name="T7" fmla="*/ 368 h 368"/>
                <a:gd name="T8" fmla="*/ 263 w 263"/>
                <a:gd name="T9" fmla="*/ 87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263" y="87"/>
                  </a:moveTo>
                  <a:lnTo>
                    <a:pt x="212" y="0"/>
                  </a:lnTo>
                  <a:lnTo>
                    <a:pt x="0" y="368"/>
                  </a:lnTo>
                  <a:lnTo>
                    <a:pt x="102" y="368"/>
                  </a:lnTo>
                  <a:lnTo>
                    <a:pt x="263" y="87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9" name="Freeform 80"/>
            <p:cNvSpPr/>
            <p:nvPr/>
          </p:nvSpPr>
          <p:spPr bwMode="auto">
            <a:xfrm>
              <a:off x="4233863" y="3427096"/>
              <a:ext cx="676275" cy="138113"/>
            </a:xfrm>
            <a:custGeom>
              <a:avLst/>
              <a:gdLst>
                <a:gd name="T0" fmla="*/ 426 w 426"/>
                <a:gd name="T1" fmla="*/ 0 h 87"/>
                <a:gd name="T2" fmla="*/ 0 w 426"/>
                <a:gd name="T3" fmla="*/ 0 h 87"/>
                <a:gd name="T4" fmla="*/ 51 w 426"/>
                <a:gd name="T5" fmla="*/ 87 h 87"/>
                <a:gd name="T6" fmla="*/ 374 w 426"/>
                <a:gd name="T7" fmla="*/ 87 h 87"/>
                <a:gd name="T8" fmla="*/ 426 w 426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6" h="87">
                  <a:moveTo>
                    <a:pt x="426" y="0"/>
                  </a:moveTo>
                  <a:lnTo>
                    <a:pt x="0" y="0"/>
                  </a:lnTo>
                  <a:lnTo>
                    <a:pt x="51" y="87"/>
                  </a:lnTo>
                  <a:lnTo>
                    <a:pt x="374" y="8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0" name="Freeform 81"/>
            <p:cNvSpPr/>
            <p:nvPr/>
          </p:nvSpPr>
          <p:spPr bwMode="auto">
            <a:xfrm>
              <a:off x="4233863" y="4455796"/>
              <a:ext cx="676275" cy="139700"/>
            </a:xfrm>
            <a:custGeom>
              <a:avLst/>
              <a:gdLst>
                <a:gd name="T0" fmla="*/ 0 w 426"/>
                <a:gd name="T1" fmla="*/ 88 h 88"/>
                <a:gd name="T2" fmla="*/ 426 w 426"/>
                <a:gd name="T3" fmla="*/ 88 h 88"/>
                <a:gd name="T4" fmla="*/ 374 w 426"/>
                <a:gd name="T5" fmla="*/ 0 h 88"/>
                <a:gd name="T6" fmla="*/ 51 w 426"/>
                <a:gd name="T7" fmla="*/ 0 h 88"/>
                <a:gd name="T8" fmla="*/ 0 w 426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6" h="88">
                  <a:moveTo>
                    <a:pt x="0" y="88"/>
                  </a:moveTo>
                  <a:lnTo>
                    <a:pt x="426" y="88"/>
                  </a:lnTo>
                  <a:lnTo>
                    <a:pt x="374" y="0"/>
                  </a:lnTo>
                  <a:lnTo>
                    <a:pt x="51" y="0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1" name="Freeform 82"/>
            <p:cNvSpPr/>
            <p:nvPr/>
          </p:nvSpPr>
          <p:spPr bwMode="auto">
            <a:xfrm>
              <a:off x="3897313" y="4011296"/>
              <a:ext cx="417513" cy="584200"/>
            </a:xfrm>
            <a:custGeom>
              <a:avLst/>
              <a:gdLst>
                <a:gd name="T0" fmla="*/ 102 w 263"/>
                <a:gd name="T1" fmla="*/ 0 h 368"/>
                <a:gd name="T2" fmla="*/ 0 w 263"/>
                <a:gd name="T3" fmla="*/ 0 h 368"/>
                <a:gd name="T4" fmla="*/ 212 w 263"/>
                <a:gd name="T5" fmla="*/ 368 h 368"/>
                <a:gd name="T6" fmla="*/ 263 w 263"/>
                <a:gd name="T7" fmla="*/ 280 h 368"/>
                <a:gd name="T8" fmla="*/ 102 w 263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102" y="0"/>
                  </a:moveTo>
                  <a:lnTo>
                    <a:pt x="0" y="0"/>
                  </a:lnTo>
                  <a:lnTo>
                    <a:pt x="212" y="368"/>
                  </a:lnTo>
                  <a:lnTo>
                    <a:pt x="263" y="28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2" name="Freeform 83"/>
            <p:cNvSpPr/>
            <p:nvPr/>
          </p:nvSpPr>
          <p:spPr bwMode="auto">
            <a:xfrm>
              <a:off x="4827588" y="3427096"/>
              <a:ext cx="417513" cy="584200"/>
            </a:xfrm>
            <a:custGeom>
              <a:avLst/>
              <a:gdLst>
                <a:gd name="T0" fmla="*/ 0 w 263"/>
                <a:gd name="T1" fmla="*/ 87 h 368"/>
                <a:gd name="T2" fmla="*/ 52 w 263"/>
                <a:gd name="T3" fmla="*/ 0 h 368"/>
                <a:gd name="T4" fmla="*/ 263 w 263"/>
                <a:gd name="T5" fmla="*/ 368 h 368"/>
                <a:gd name="T6" fmla="*/ 162 w 263"/>
                <a:gd name="T7" fmla="*/ 368 h 368"/>
                <a:gd name="T8" fmla="*/ 0 w 263"/>
                <a:gd name="T9" fmla="*/ 87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0" y="87"/>
                  </a:moveTo>
                  <a:lnTo>
                    <a:pt x="52" y="0"/>
                  </a:lnTo>
                  <a:lnTo>
                    <a:pt x="263" y="368"/>
                  </a:lnTo>
                  <a:lnTo>
                    <a:pt x="162" y="368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3" name="Freeform 84"/>
            <p:cNvSpPr/>
            <p:nvPr/>
          </p:nvSpPr>
          <p:spPr bwMode="auto">
            <a:xfrm>
              <a:off x="4827588" y="4011296"/>
              <a:ext cx="417513" cy="584200"/>
            </a:xfrm>
            <a:custGeom>
              <a:avLst/>
              <a:gdLst>
                <a:gd name="T0" fmla="*/ 162 w 263"/>
                <a:gd name="T1" fmla="*/ 0 h 368"/>
                <a:gd name="T2" fmla="*/ 263 w 263"/>
                <a:gd name="T3" fmla="*/ 0 h 368"/>
                <a:gd name="T4" fmla="*/ 52 w 263"/>
                <a:gd name="T5" fmla="*/ 368 h 368"/>
                <a:gd name="T6" fmla="*/ 0 w 263"/>
                <a:gd name="T7" fmla="*/ 280 h 368"/>
                <a:gd name="T8" fmla="*/ 162 w 263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162" y="0"/>
                  </a:moveTo>
                  <a:lnTo>
                    <a:pt x="263" y="0"/>
                  </a:lnTo>
                  <a:lnTo>
                    <a:pt x="52" y="368"/>
                  </a:lnTo>
                  <a:lnTo>
                    <a:pt x="0" y="280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949796" y="3834096"/>
            <a:ext cx="1710697" cy="1483007"/>
            <a:chOff x="2886075" y="2842896"/>
            <a:chExt cx="1347788" cy="1168400"/>
          </a:xfrm>
        </p:grpSpPr>
        <p:sp>
          <p:nvSpPr>
            <p:cNvPr id="45" name="Freeform 85"/>
            <p:cNvSpPr/>
            <p:nvPr/>
          </p:nvSpPr>
          <p:spPr bwMode="auto">
            <a:xfrm>
              <a:off x="3046413" y="2982596"/>
              <a:ext cx="1027113" cy="887413"/>
            </a:xfrm>
            <a:custGeom>
              <a:avLst/>
              <a:gdLst>
                <a:gd name="T0" fmla="*/ 0 w 647"/>
                <a:gd name="T1" fmla="*/ 280 h 559"/>
                <a:gd name="T2" fmla="*/ 161 w 647"/>
                <a:gd name="T3" fmla="*/ 0 h 559"/>
                <a:gd name="T4" fmla="*/ 484 w 647"/>
                <a:gd name="T5" fmla="*/ 0 h 559"/>
                <a:gd name="T6" fmla="*/ 647 w 647"/>
                <a:gd name="T7" fmla="*/ 280 h 559"/>
                <a:gd name="T8" fmla="*/ 484 w 647"/>
                <a:gd name="T9" fmla="*/ 559 h 559"/>
                <a:gd name="T10" fmla="*/ 161 w 647"/>
                <a:gd name="T11" fmla="*/ 559 h 559"/>
                <a:gd name="T12" fmla="*/ 0 w 647"/>
                <a:gd name="T13" fmla="*/ 28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7" h="559">
                  <a:moveTo>
                    <a:pt x="0" y="280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7" y="280"/>
                  </a:lnTo>
                  <a:lnTo>
                    <a:pt x="484" y="559"/>
                  </a:lnTo>
                  <a:lnTo>
                    <a:pt x="161" y="559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6" name="Freeform 86"/>
            <p:cNvSpPr/>
            <p:nvPr/>
          </p:nvSpPr>
          <p:spPr bwMode="auto">
            <a:xfrm>
              <a:off x="2886075" y="2842896"/>
              <a:ext cx="415925" cy="584200"/>
            </a:xfrm>
            <a:custGeom>
              <a:avLst/>
              <a:gdLst>
                <a:gd name="T0" fmla="*/ 262 w 262"/>
                <a:gd name="T1" fmla="*/ 88 h 368"/>
                <a:gd name="T2" fmla="*/ 212 w 262"/>
                <a:gd name="T3" fmla="*/ 0 h 368"/>
                <a:gd name="T4" fmla="*/ 0 w 262"/>
                <a:gd name="T5" fmla="*/ 368 h 368"/>
                <a:gd name="T6" fmla="*/ 101 w 262"/>
                <a:gd name="T7" fmla="*/ 368 h 368"/>
                <a:gd name="T8" fmla="*/ 262 w 262"/>
                <a:gd name="T9" fmla="*/ 8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368">
                  <a:moveTo>
                    <a:pt x="262" y="88"/>
                  </a:moveTo>
                  <a:lnTo>
                    <a:pt x="212" y="0"/>
                  </a:lnTo>
                  <a:lnTo>
                    <a:pt x="0" y="368"/>
                  </a:lnTo>
                  <a:lnTo>
                    <a:pt x="101" y="368"/>
                  </a:lnTo>
                  <a:lnTo>
                    <a:pt x="262" y="8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7" name="Freeform 87"/>
            <p:cNvSpPr/>
            <p:nvPr/>
          </p:nvSpPr>
          <p:spPr bwMode="auto">
            <a:xfrm>
              <a:off x="3222625" y="2842896"/>
              <a:ext cx="674688" cy="139700"/>
            </a:xfrm>
            <a:custGeom>
              <a:avLst/>
              <a:gdLst>
                <a:gd name="T0" fmla="*/ 425 w 425"/>
                <a:gd name="T1" fmla="*/ 0 h 88"/>
                <a:gd name="T2" fmla="*/ 0 w 425"/>
                <a:gd name="T3" fmla="*/ 0 h 88"/>
                <a:gd name="T4" fmla="*/ 50 w 425"/>
                <a:gd name="T5" fmla="*/ 88 h 88"/>
                <a:gd name="T6" fmla="*/ 373 w 425"/>
                <a:gd name="T7" fmla="*/ 88 h 88"/>
                <a:gd name="T8" fmla="*/ 425 w 425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8">
                  <a:moveTo>
                    <a:pt x="425" y="0"/>
                  </a:moveTo>
                  <a:lnTo>
                    <a:pt x="0" y="0"/>
                  </a:lnTo>
                  <a:lnTo>
                    <a:pt x="50" y="88"/>
                  </a:lnTo>
                  <a:lnTo>
                    <a:pt x="373" y="88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8" name="Freeform 88"/>
            <p:cNvSpPr/>
            <p:nvPr/>
          </p:nvSpPr>
          <p:spPr bwMode="auto">
            <a:xfrm>
              <a:off x="3222625" y="3870008"/>
              <a:ext cx="674688" cy="141288"/>
            </a:xfrm>
            <a:custGeom>
              <a:avLst/>
              <a:gdLst>
                <a:gd name="T0" fmla="*/ 0 w 425"/>
                <a:gd name="T1" fmla="*/ 89 h 89"/>
                <a:gd name="T2" fmla="*/ 425 w 425"/>
                <a:gd name="T3" fmla="*/ 89 h 89"/>
                <a:gd name="T4" fmla="*/ 373 w 425"/>
                <a:gd name="T5" fmla="*/ 0 h 89"/>
                <a:gd name="T6" fmla="*/ 50 w 425"/>
                <a:gd name="T7" fmla="*/ 0 h 89"/>
                <a:gd name="T8" fmla="*/ 0 w 425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9">
                  <a:moveTo>
                    <a:pt x="0" y="89"/>
                  </a:moveTo>
                  <a:lnTo>
                    <a:pt x="425" y="89"/>
                  </a:lnTo>
                  <a:lnTo>
                    <a:pt x="373" y="0"/>
                  </a:lnTo>
                  <a:lnTo>
                    <a:pt x="50" y="0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9" name="Freeform 89"/>
            <p:cNvSpPr/>
            <p:nvPr/>
          </p:nvSpPr>
          <p:spPr bwMode="auto">
            <a:xfrm>
              <a:off x="2886075" y="3427096"/>
              <a:ext cx="415925" cy="584200"/>
            </a:xfrm>
            <a:custGeom>
              <a:avLst/>
              <a:gdLst>
                <a:gd name="T0" fmla="*/ 101 w 262"/>
                <a:gd name="T1" fmla="*/ 0 h 368"/>
                <a:gd name="T2" fmla="*/ 0 w 262"/>
                <a:gd name="T3" fmla="*/ 0 h 368"/>
                <a:gd name="T4" fmla="*/ 212 w 262"/>
                <a:gd name="T5" fmla="*/ 368 h 368"/>
                <a:gd name="T6" fmla="*/ 262 w 262"/>
                <a:gd name="T7" fmla="*/ 279 h 368"/>
                <a:gd name="T8" fmla="*/ 101 w 262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368">
                  <a:moveTo>
                    <a:pt x="101" y="0"/>
                  </a:moveTo>
                  <a:lnTo>
                    <a:pt x="0" y="0"/>
                  </a:lnTo>
                  <a:lnTo>
                    <a:pt x="212" y="368"/>
                  </a:lnTo>
                  <a:lnTo>
                    <a:pt x="262" y="27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0" name="Freeform 90"/>
            <p:cNvSpPr/>
            <p:nvPr/>
          </p:nvSpPr>
          <p:spPr bwMode="auto">
            <a:xfrm>
              <a:off x="3814763" y="2842896"/>
              <a:ext cx="419100" cy="584200"/>
            </a:xfrm>
            <a:custGeom>
              <a:avLst/>
              <a:gdLst>
                <a:gd name="T0" fmla="*/ 0 w 264"/>
                <a:gd name="T1" fmla="*/ 88 h 368"/>
                <a:gd name="T2" fmla="*/ 52 w 264"/>
                <a:gd name="T3" fmla="*/ 0 h 368"/>
                <a:gd name="T4" fmla="*/ 264 w 264"/>
                <a:gd name="T5" fmla="*/ 368 h 368"/>
                <a:gd name="T6" fmla="*/ 163 w 264"/>
                <a:gd name="T7" fmla="*/ 368 h 368"/>
                <a:gd name="T8" fmla="*/ 0 w 264"/>
                <a:gd name="T9" fmla="*/ 8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0" y="88"/>
                  </a:moveTo>
                  <a:lnTo>
                    <a:pt x="52" y="0"/>
                  </a:lnTo>
                  <a:lnTo>
                    <a:pt x="264" y="368"/>
                  </a:lnTo>
                  <a:lnTo>
                    <a:pt x="163" y="368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1" name="Freeform 91"/>
            <p:cNvSpPr/>
            <p:nvPr/>
          </p:nvSpPr>
          <p:spPr bwMode="auto">
            <a:xfrm>
              <a:off x="3814763" y="3427096"/>
              <a:ext cx="419100" cy="584200"/>
            </a:xfrm>
            <a:custGeom>
              <a:avLst/>
              <a:gdLst>
                <a:gd name="T0" fmla="*/ 163 w 264"/>
                <a:gd name="T1" fmla="*/ 0 h 368"/>
                <a:gd name="T2" fmla="*/ 264 w 264"/>
                <a:gd name="T3" fmla="*/ 0 h 368"/>
                <a:gd name="T4" fmla="*/ 52 w 264"/>
                <a:gd name="T5" fmla="*/ 368 h 368"/>
                <a:gd name="T6" fmla="*/ 0 w 264"/>
                <a:gd name="T7" fmla="*/ 279 h 368"/>
                <a:gd name="T8" fmla="*/ 163 w 264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163" y="0"/>
                  </a:moveTo>
                  <a:lnTo>
                    <a:pt x="264" y="0"/>
                  </a:lnTo>
                  <a:lnTo>
                    <a:pt x="52" y="368"/>
                  </a:lnTo>
                  <a:lnTo>
                    <a:pt x="0" y="279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2400">
                <a:cs typeface="+mn-ea"/>
                <a:sym typeface="+mn-lt"/>
              </a:endParaRPr>
            </a:p>
          </p:txBody>
        </p:sp>
      </p:grpSp>
      <p:sp>
        <p:nvSpPr>
          <p:cNvPr id="58" name="Freeform 191"/>
          <p:cNvSpPr/>
          <p:nvPr/>
        </p:nvSpPr>
        <p:spPr bwMode="auto">
          <a:xfrm>
            <a:off x="4659960" y="4184309"/>
            <a:ext cx="289787" cy="340550"/>
          </a:xfrm>
          <a:custGeom>
            <a:avLst/>
            <a:gdLst>
              <a:gd name="T0" fmla="*/ 53 w 58"/>
              <a:gd name="T1" fmla="*/ 31 h 66"/>
              <a:gd name="T2" fmla="*/ 27 w 58"/>
              <a:gd name="T3" fmla="*/ 54 h 66"/>
              <a:gd name="T4" fmla="*/ 10 w 58"/>
              <a:gd name="T5" fmla="*/ 54 h 66"/>
              <a:gd name="T6" fmla="*/ 9 w 58"/>
              <a:gd name="T7" fmla="*/ 59 h 66"/>
              <a:gd name="T8" fmla="*/ 10 w 58"/>
              <a:gd name="T9" fmla="*/ 66 h 66"/>
              <a:gd name="T10" fmla="*/ 7 w 58"/>
              <a:gd name="T11" fmla="*/ 66 h 66"/>
              <a:gd name="T12" fmla="*/ 13 w 58"/>
              <a:gd name="T13" fmla="*/ 45 h 66"/>
              <a:gd name="T14" fmla="*/ 44 w 58"/>
              <a:gd name="T15" fmla="*/ 26 h 66"/>
              <a:gd name="T16" fmla="*/ 50 w 58"/>
              <a:gd name="T17" fmla="*/ 10 h 66"/>
              <a:gd name="T18" fmla="*/ 40 w 58"/>
              <a:gd name="T19" fmla="*/ 27 h 66"/>
              <a:gd name="T20" fmla="*/ 40 w 58"/>
              <a:gd name="T21" fmla="*/ 25 h 66"/>
              <a:gd name="T22" fmla="*/ 41 w 58"/>
              <a:gd name="T23" fmla="*/ 19 h 66"/>
              <a:gd name="T24" fmla="*/ 39 w 58"/>
              <a:gd name="T25" fmla="*/ 25 h 66"/>
              <a:gd name="T26" fmla="*/ 38 w 58"/>
              <a:gd name="T27" fmla="*/ 28 h 66"/>
              <a:gd name="T28" fmla="*/ 29 w 58"/>
              <a:gd name="T29" fmla="*/ 33 h 66"/>
              <a:gd name="T30" fmla="*/ 29 w 58"/>
              <a:gd name="T31" fmla="*/ 29 h 66"/>
              <a:gd name="T32" fmla="*/ 31 w 58"/>
              <a:gd name="T33" fmla="*/ 23 h 66"/>
              <a:gd name="T34" fmla="*/ 31 w 58"/>
              <a:gd name="T35" fmla="*/ 21 h 66"/>
              <a:gd name="T36" fmla="*/ 28 w 58"/>
              <a:gd name="T37" fmla="*/ 28 h 66"/>
              <a:gd name="T38" fmla="*/ 27 w 58"/>
              <a:gd name="T39" fmla="*/ 33 h 66"/>
              <a:gd name="T40" fmla="*/ 15 w 58"/>
              <a:gd name="T41" fmla="*/ 39 h 66"/>
              <a:gd name="T42" fmla="*/ 15 w 58"/>
              <a:gd name="T43" fmla="*/ 36 h 66"/>
              <a:gd name="T44" fmla="*/ 15 w 58"/>
              <a:gd name="T45" fmla="*/ 32 h 66"/>
              <a:gd name="T46" fmla="*/ 18 w 58"/>
              <a:gd name="T47" fmla="*/ 25 h 66"/>
              <a:gd name="T48" fmla="*/ 20 w 58"/>
              <a:gd name="T49" fmla="*/ 22 h 66"/>
              <a:gd name="T50" fmla="*/ 14 w 58"/>
              <a:gd name="T51" fmla="*/ 31 h 66"/>
              <a:gd name="T52" fmla="*/ 12 w 58"/>
              <a:gd name="T53" fmla="*/ 40 h 66"/>
              <a:gd name="T54" fmla="*/ 12 w 58"/>
              <a:gd name="T55" fmla="*/ 40 h 66"/>
              <a:gd name="T56" fmla="*/ 4 w 58"/>
              <a:gd name="T57" fmla="*/ 47 h 66"/>
              <a:gd name="T58" fmla="*/ 7 w 58"/>
              <a:gd name="T59" fmla="*/ 23 h 66"/>
              <a:gd name="T60" fmla="*/ 39 w 58"/>
              <a:gd name="T61" fmla="*/ 12 h 66"/>
              <a:gd name="T62" fmla="*/ 50 w 58"/>
              <a:gd name="T63" fmla="*/ 0 h 66"/>
              <a:gd name="T64" fmla="*/ 53 w 58"/>
              <a:gd name="T65" fmla="*/ 31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8" h="66">
                <a:moveTo>
                  <a:pt x="53" y="31"/>
                </a:moveTo>
                <a:cubicBezTo>
                  <a:pt x="48" y="45"/>
                  <a:pt x="35" y="52"/>
                  <a:pt x="27" y="54"/>
                </a:cubicBezTo>
                <a:cubicBezTo>
                  <a:pt x="19" y="55"/>
                  <a:pt x="10" y="54"/>
                  <a:pt x="10" y="54"/>
                </a:cubicBezTo>
                <a:cubicBezTo>
                  <a:pt x="10" y="54"/>
                  <a:pt x="9" y="56"/>
                  <a:pt x="9" y="59"/>
                </a:cubicBezTo>
                <a:cubicBezTo>
                  <a:pt x="9" y="62"/>
                  <a:pt x="10" y="65"/>
                  <a:pt x="10" y="66"/>
                </a:cubicBezTo>
                <a:cubicBezTo>
                  <a:pt x="7" y="66"/>
                  <a:pt x="7" y="66"/>
                  <a:pt x="7" y="66"/>
                </a:cubicBezTo>
                <a:cubicBezTo>
                  <a:pt x="6" y="63"/>
                  <a:pt x="4" y="52"/>
                  <a:pt x="13" y="45"/>
                </a:cubicBezTo>
                <a:cubicBezTo>
                  <a:pt x="22" y="36"/>
                  <a:pt x="37" y="37"/>
                  <a:pt x="44" y="26"/>
                </a:cubicBezTo>
                <a:cubicBezTo>
                  <a:pt x="50" y="18"/>
                  <a:pt x="50" y="10"/>
                  <a:pt x="50" y="10"/>
                </a:cubicBezTo>
                <a:cubicBezTo>
                  <a:pt x="50" y="10"/>
                  <a:pt x="47" y="23"/>
                  <a:pt x="40" y="27"/>
                </a:cubicBezTo>
                <a:cubicBezTo>
                  <a:pt x="40" y="27"/>
                  <a:pt x="40" y="26"/>
                  <a:pt x="40" y="25"/>
                </a:cubicBezTo>
                <a:cubicBezTo>
                  <a:pt x="40" y="23"/>
                  <a:pt x="41" y="21"/>
                  <a:pt x="41" y="19"/>
                </a:cubicBezTo>
                <a:cubicBezTo>
                  <a:pt x="40" y="21"/>
                  <a:pt x="40" y="23"/>
                  <a:pt x="39" y="25"/>
                </a:cubicBezTo>
                <a:cubicBezTo>
                  <a:pt x="39" y="26"/>
                  <a:pt x="39" y="27"/>
                  <a:pt x="38" y="28"/>
                </a:cubicBezTo>
                <a:cubicBezTo>
                  <a:pt x="36" y="30"/>
                  <a:pt x="33" y="31"/>
                  <a:pt x="29" y="33"/>
                </a:cubicBezTo>
                <a:cubicBezTo>
                  <a:pt x="29" y="31"/>
                  <a:pt x="29" y="30"/>
                  <a:pt x="29" y="29"/>
                </a:cubicBezTo>
                <a:cubicBezTo>
                  <a:pt x="29" y="27"/>
                  <a:pt x="30" y="25"/>
                  <a:pt x="31" y="23"/>
                </a:cubicBezTo>
                <a:cubicBezTo>
                  <a:pt x="31" y="22"/>
                  <a:pt x="31" y="21"/>
                  <a:pt x="31" y="21"/>
                </a:cubicBezTo>
                <a:cubicBezTo>
                  <a:pt x="31" y="21"/>
                  <a:pt x="29" y="24"/>
                  <a:pt x="28" y="28"/>
                </a:cubicBezTo>
                <a:cubicBezTo>
                  <a:pt x="27" y="30"/>
                  <a:pt x="27" y="32"/>
                  <a:pt x="27" y="33"/>
                </a:cubicBezTo>
                <a:cubicBezTo>
                  <a:pt x="22" y="35"/>
                  <a:pt x="18" y="37"/>
                  <a:pt x="15" y="39"/>
                </a:cubicBezTo>
                <a:cubicBezTo>
                  <a:pt x="15" y="38"/>
                  <a:pt x="15" y="37"/>
                  <a:pt x="15" y="36"/>
                </a:cubicBezTo>
                <a:cubicBezTo>
                  <a:pt x="15" y="34"/>
                  <a:pt x="15" y="33"/>
                  <a:pt x="15" y="32"/>
                </a:cubicBezTo>
                <a:cubicBezTo>
                  <a:pt x="16" y="29"/>
                  <a:pt x="17" y="27"/>
                  <a:pt x="18" y="25"/>
                </a:cubicBezTo>
                <a:cubicBezTo>
                  <a:pt x="19" y="23"/>
                  <a:pt x="20" y="22"/>
                  <a:pt x="20" y="22"/>
                </a:cubicBezTo>
                <a:cubicBezTo>
                  <a:pt x="20" y="22"/>
                  <a:pt x="16" y="26"/>
                  <a:pt x="14" y="31"/>
                </a:cubicBezTo>
                <a:cubicBezTo>
                  <a:pt x="13" y="35"/>
                  <a:pt x="13" y="38"/>
                  <a:pt x="12" y="40"/>
                </a:cubicBezTo>
                <a:cubicBezTo>
                  <a:pt x="12" y="40"/>
                  <a:pt x="12" y="40"/>
                  <a:pt x="12" y="40"/>
                </a:cubicBezTo>
                <a:cubicBezTo>
                  <a:pt x="6" y="44"/>
                  <a:pt x="4" y="47"/>
                  <a:pt x="4" y="47"/>
                </a:cubicBezTo>
                <a:cubicBezTo>
                  <a:pt x="4" y="47"/>
                  <a:pt x="0" y="34"/>
                  <a:pt x="7" y="23"/>
                </a:cubicBezTo>
                <a:cubicBezTo>
                  <a:pt x="15" y="13"/>
                  <a:pt x="31" y="17"/>
                  <a:pt x="39" y="12"/>
                </a:cubicBezTo>
                <a:cubicBezTo>
                  <a:pt x="48" y="8"/>
                  <a:pt x="50" y="0"/>
                  <a:pt x="50" y="0"/>
                </a:cubicBezTo>
                <a:cubicBezTo>
                  <a:pt x="50" y="0"/>
                  <a:pt x="58" y="17"/>
                  <a:pt x="53" y="3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>
              <a:lnSpc>
                <a:spcPct val="130000"/>
              </a:lnSpc>
            </a:pPr>
            <a:endParaRPr lang="en-US" sz="2400">
              <a:cs typeface="+mn-ea"/>
              <a:sym typeface="+mn-lt"/>
            </a:endParaRPr>
          </a:p>
        </p:txBody>
      </p:sp>
      <p:sp>
        <p:nvSpPr>
          <p:cNvPr id="59" name="Freeform 206"/>
          <p:cNvSpPr>
            <a:spLocks noEditPoints="1"/>
          </p:cNvSpPr>
          <p:nvPr/>
        </p:nvSpPr>
        <p:spPr bwMode="auto">
          <a:xfrm>
            <a:off x="4610066" y="2796877"/>
            <a:ext cx="366666" cy="364756"/>
          </a:xfrm>
          <a:custGeom>
            <a:avLst/>
            <a:gdLst>
              <a:gd name="T0" fmla="*/ 79 w 81"/>
              <a:gd name="T1" fmla="*/ 17 h 78"/>
              <a:gd name="T2" fmla="*/ 54 w 81"/>
              <a:gd name="T3" fmla="*/ 16 h 78"/>
              <a:gd name="T4" fmla="*/ 43 w 81"/>
              <a:gd name="T5" fmla="*/ 3 h 78"/>
              <a:gd name="T6" fmla="*/ 38 w 81"/>
              <a:gd name="T7" fmla="*/ 4 h 78"/>
              <a:gd name="T8" fmla="*/ 15 w 81"/>
              <a:gd name="T9" fmla="*/ 22 h 78"/>
              <a:gd name="T10" fmla="*/ 0 w 81"/>
              <a:gd name="T11" fmla="*/ 19 h 78"/>
              <a:gd name="T12" fmla="*/ 13 w 81"/>
              <a:gd name="T13" fmla="*/ 25 h 78"/>
              <a:gd name="T14" fmla="*/ 4 w 81"/>
              <a:gd name="T15" fmla="*/ 49 h 78"/>
              <a:gd name="T16" fmla="*/ 15 w 81"/>
              <a:gd name="T17" fmla="*/ 57 h 78"/>
              <a:gd name="T18" fmla="*/ 25 w 81"/>
              <a:gd name="T19" fmla="*/ 49 h 78"/>
              <a:gd name="T20" fmla="*/ 16 w 81"/>
              <a:gd name="T21" fmla="*/ 25 h 78"/>
              <a:gd name="T22" fmla="*/ 38 w 81"/>
              <a:gd name="T23" fmla="*/ 62 h 78"/>
              <a:gd name="T24" fmla="*/ 30 w 81"/>
              <a:gd name="T25" fmla="*/ 67 h 78"/>
              <a:gd name="T26" fmla="*/ 24 w 81"/>
              <a:gd name="T27" fmla="*/ 71 h 78"/>
              <a:gd name="T28" fmla="*/ 17 w 81"/>
              <a:gd name="T29" fmla="*/ 78 h 78"/>
              <a:gd name="T30" fmla="*/ 62 w 81"/>
              <a:gd name="T31" fmla="*/ 71 h 78"/>
              <a:gd name="T32" fmla="*/ 51 w 81"/>
              <a:gd name="T33" fmla="*/ 67 h 78"/>
              <a:gd name="T34" fmla="*/ 44 w 81"/>
              <a:gd name="T35" fmla="*/ 62 h 78"/>
              <a:gd name="T36" fmla="*/ 52 w 81"/>
              <a:gd name="T37" fmla="*/ 18 h 78"/>
              <a:gd name="T38" fmla="*/ 56 w 81"/>
              <a:gd name="T39" fmla="*/ 46 h 78"/>
              <a:gd name="T40" fmla="*/ 53 w 81"/>
              <a:gd name="T41" fmla="*/ 50 h 78"/>
              <a:gd name="T42" fmla="*/ 79 w 81"/>
              <a:gd name="T43" fmla="*/ 49 h 78"/>
              <a:gd name="T44" fmla="*/ 69 w 81"/>
              <a:gd name="T45" fmla="*/ 26 h 78"/>
              <a:gd name="T46" fmla="*/ 79 w 81"/>
              <a:gd name="T47" fmla="*/ 22 h 78"/>
              <a:gd name="T48" fmla="*/ 24 w 81"/>
              <a:gd name="T49" fmla="*/ 52 h 78"/>
              <a:gd name="T50" fmla="*/ 23 w 81"/>
              <a:gd name="T51" fmla="*/ 49 h 78"/>
              <a:gd name="T52" fmla="*/ 6 w 81"/>
              <a:gd name="T53" fmla="*/ 49 h 78"/>
              <a:gd name="T54" fmla="*/ 15 w 81"/>
              <a:gd name="T55" fmla="*/ 26 h 78"/>
              <a:gd name="T56" fmla="*/ 65 w 81"/>
              <a:gd name="T57" fmla="*/ 75 h 78"/>
              <a:gd name="T58" fmla="*/ 14 w 81"/>
              <a:gd name="T59" fmla="*/ 75 h 78"/>
              <a:gd name="T60" fmla="*/ 51 w 81"/>
              <a:gd name="T61" fmla="*/ 73 h 78"/>
              <a:gd name="T62" fmla="*/ 51 w 81"/>
              <a:gd name="T63" fmla="*/ 69 h 78"/>
              <a:gd name="T64" fmla="*/ 28 w 81"/>
              <a:gd name="T65" fmla="*/ 71 h 78"/>
              <a:gd name="T66" fmla="*/ 35 w 81"/>
              <a:gd name="T67" fmla="*/ 69 h 78"/>
              <a:gd name="T68" fmla="*/ 44 w 81"/>
              <a:gd name="T69" fmla="*/ 64 h 78"/>
              <a:gd name="T70" fmla="*/ 35 w 81"/>
              <a:gd name="T71" fmla="*/ 67 h 78"/>
              <a:gd name="T72" fmla="*/ 38 w 81"/>
              <a:gd name="T73" fmla="*/ 64 h 78"/>
              <a:gd name="T74" fmla="*/ 42 w 81"/>
              <a:gd name="T75" fmla="*/ 64 h 78"/>
              <a:gd name="T76" fmla="*/ 57 w 81"/>
              <a:gd name="T77" fmla="*/ 52 h 78"/>
              <a:gd name="T78" fmla="*/ 74 w 81"/>
              <a:gd name="T79" fmla="*/ 47 h 78"/>
              <a:gd name="T80" fmla="*/ 58 w 81"/>
              <a:gd name="T81" fmla="*/ 49 h 78"/>
              <a:gd name="T82" fmla="*/ 66 w 81"/>
              <a:gd name="T83" fmla="*/ 27 h 78"/>
              <a:gd name="T84" fmla="*/ 74 w 81"/>
              <a:gd name="T85" fmla="*/ 47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1" h="78">
                <a:moveTo>
                  <a:pt x="79" y="22"/>
                </a:moveTo>
                <a:cubicBezTo>
                  <a:pt x="80" y="22"/>
                  <a:pt x="81" y="21"/>
                  <a:pt x="81" y="19"/>
                </a:cubicBezTo>
                <a:cubicBezTo>
                  <a:pt x="81" y="18"/>
                  <a:pt x="80" y="17"/>
                  <a:pt x="79" y="17"/>
                </a:cubicBezTo>
                <a:cubicBezTo>
                  <a:pt x="77" y="17"/>
                  <a:pt x="76" y="18"/>
                  <a:pt x="76" y="19"/>
                </a:cubicBezTo>
                <a:cubicBezTo>
                  <a:pt x="74" y="20"/>
                  <a:pt x="71" y="22"/>
                  <a:pt x="66" y="22"/>
                </a:cubicBezTo>
                <a:cubicBezTo>
                  <a:pt x="62" y="22"/>
                  <a:pt x="58" y="19"/>
                  <a:pt x="54" y="16"/>
                </a:cubicBezTo>
                <a:cubicBezTo>
                  <a:pt x="50" y="13"/>
                  <a:pt x="47" y="10"/>
                  <a:pt x="42" y="9"/>
                </a:cubicBezTo>
                <a:cubicBezTo>
                  <a:pt x="42" y="4"/>
                  <a:pt x="42" y="4"/>
                  <a:pt x="42" y="4"/>
                </a:cubicBezTo>
                <a:cubicBezTo>
                  <a:pt x="43" y="4"/>
                  <a:pt x="43" y="3"/>
                  <a:pt x="43" y="3"/>
                </a:cubicBezTo>
                <a:cubicBezTo>
                  <a:pt x="43" y="1"/>
                  <a:pt x="42" y="0"/>
                  <a:pt x="40" y="0"/>
                </a:cubicBezTo>
                <a:cubicBezTo>
                  <a:pt x="39" y="0"/>
                  <a:pt x="38" y="1"/>
                  <a:pt x="38" y="3"/>
                </a:cubicBezTo>
                <a:cubicBezTo>
                  <a:pt x="38" y="3"/>
                  <a:pt x="38" y="4"/>
                  <a:pt x="38" y="4"/>
                </a:cubicBezTo>
                <a:cubicBezTo>
                  <a:pt x="38" y="9"/>
                  <a:pt x="38" y="9"/>
                  <a:pt x="38" y="9"/>
                </a:cubicBezTo>
                <a:cubicBezTo>
                  <a:pt x="34" y="10"/>
                  <a:pt x="31" y="13"/>
                  <a:pt x="27" y="16"/>
                </a:cubicBezTo>
                <a:cubicBezTo>
                  <a:pt x="23" y="19"/>
                  <a:pt x="19" y="22"/>
                  <a:pt x="15" y="22"/>
                </a:cubicBezTo>
                <a:cubicBezTo>
                  <a:pt x="10" y="22"/>
                  <a:pt x="7" y="20"/>
                  <a:pt x="5" y="19"/>
                </a:cubicBezTo>
                <a:cubicBezTo>
                  <a:pt x="5" y="18"/>
                  <a:pt x="4" y="17"/>
                  <a:pt x="2" y="17"/>
                </a:cubicBezTo>
                <a:cubicBezTo>
                  <a:pt x="1" y="17"/>
                  <a:pt x="0" y="18"/>
                  <a:pt x="0" y="19"/>
                </a:cubicBezTo>
                <a:cubicBezTo>
                  <a:pt x="0" y="21"/>
                  <a:pt x="1" y="22"/>
                  <a:pt x="2" y="22"/>
                </a:cubicBezTo>
                <a:cubicBezTo>
                  <a:pt x="3" y="22"/>
                  <a:pt x="3" y="22"/>
                  <a:pt x="3" y="22"/>
                </a:cubicBezTo>
                <a:cubicBezTo>
                  <a:pt x="5" y="23"/>
                  <a:pt x="8" y="24"/>
                  <a:pt x="13" y="25"/>
                </a:cubicBezTo>
                <a:cubicBezTo>
                  <a:pt x="13" y="25"/>
                  <a:pt x="13" y="25"/>
                  <a:pt x="12" y="26"/>
                </a:cubicBezTo>
                <a:cubicBezTo>
                  <a:pt x="5" y="46"/>
                  <a:pt x="5" y="46"/>
                  <a:pt x="5" y="46"/>
                </a:cubicBezTo>
                <a:cubicBezTo>
                  <a:pt x="4" y="47"/>
                  <a:pt x="4" y="48"/>
                  <a:pt x="4" y="49"/>
                </a:cubicBezTo>
                <a:cubicBezTo>
                  <a:pt x="1" y="49"/>
                  <a:pt x="1" y="49"/>
                  <a:pt x="1" y="49"/>
                </a:cubicBezTo>
                <a:cubicBezTo>
                  <a:pt x="1" y="50"/>
                  <a:pt x="1" y="50"/>
                  <a:pt x="1" y="50"/>
                </a:cubicBezTo>
                <a:cubicBezTo>
                  <a:pt x="1" y="54"/>
                  <a:pt x="7" y="57"/>
                  <a:pt x="15" y="57"/>
                </a:cubicBezTo>
                <a:cubicBezTo>
                  <a:pt x="22" y="57"/>
                  <a:pt x="28" y="54"/>
                  <a:pt x="28" y="50"/>
                </a:cubicBezTo>
                <a:cubicBezTo>
                  <a:pt x="28" y="49"/>
                  <a:pt x="28" y="49"/>
                  <a:pt x="28" y="49"/>
                </a:cubicBezTo>
                <a:cubicBezTo>
                  <a:pt x="25" y="49"/>
                  <a:pt x="25" y="49"/>
                  <a:pt x="25" y="49"/>
                </a:cubicBezTo>
                <a:cubicBezTo>
                  <a:pt x="25" y="48"/>
                  <a:pt x="25" y="47"/>
                  <a:pt x="25" y="4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6" y="25"/>
                  <a:pt x="16" y="25"/>
                </a:cubicBezTo>
                <a:cubicBezTo>
                  <a:pt x="21" y="25"/>
                  <a:pt x="25" y="21"/>
                  <a:pt x="29" y="18"/>
                </a:cubicBezTo>
                <a:cubicBezTo>
                  <a:pt x="32" y="16"/>
                  <a:pt x="35" y="13"/>
                  <a:pt x="38" y="12"/>
                </a:cubicBezTo>
                <a:cubicBezTo>
                  <a:pt x="38" y="62"/>
                  <a:pt x="38" y="62"/>
                  <a:pt x="38" y="62"/>
                </a:cubicBezTo>
                <a:cubicBezTo>
                  <a:pt x="35" y="62"/>
                  <a:pt x="35" y="62"/>
                  <a:pt x="35" y="62"/>
                </a:cubicBezTo>
                <a:cubicBezTo>
                  <a:pt x="32" y="62"/>
                  <a:pt x="30" y="64"/>
                  <a:pt x="30" y="66"/>
                </a:cubicBezTo>
                <a:cubicBezTo>
                  <a:pt x="30" y="66"/>
                  <a:pt x="30" y="66"/>
                  <a:pt x="30" y="67"/>
                </a:cubicBezTo>
                <a:cubicBezTo>
                  <a:pt x="28" y="67"/>
                  <a:pt x="28" y="67"/>
                  <a:pt x="28" y="67"/>
                </a:cubicBezTo>
                <a:cubicBezTo>
                  <a:pt x="25" y="67"/>
                  <a:pt x="23" y="68"/>
                  <a:pt x="23" y="70"/>
                </a:cubicBezTo>
                <a:cubicBezTo>
                  <a:pt x="23" y="71"/>
                  <a:pt x="23" y="71"/>
                  <a:pt x="24" y="71"/>
                </a:cubicBezTo>
                <a:cubicBezTo>
                  <a:pt x="17" y="71"/>
                  <a:pt x="17" y="71"/>
                  <a:pt x="17" y="71"/>
                </a:cubicBezTo>
                <a:cubicBezTo>
                  <a:pt x="14" y="71"/>
                  <a:pt x="12" y="73"/>
                  <a:pt x="12" y="75"/>
                </a:cubicBezTo>
                <a:cubicBezTo>
                  <a:pt x="12" y="77"/>
                  <a:pt x="14" y="78"/>
                  <a:pt x="17" y="78"/>
                </a:cubicBezTo>
                <a:cubicBezTo>
                  <a:pt x="62" y="78"/>
                  <a:pt x="62" y="78"/>
                  <a:pt x="62" y="78"/>
                </a:cubicBezTo>
                <a:cubicBezTo>
                  <a:pt x="65" y="78"/>
                  <a:pt x="67" y="77"/>
                  <a:pt x="67" y="75"/>
                </a:cubicBezTo>
                <a:cubicBezTo>
                  <a:pt x="67" y="73"/>
                  <a:pt x="65" y="71"/>
                  <a:pt x="62" y="71"/>
                </a:cubicBezTo>
                <a:cubicBezTo>
                  <a:pt x="55" y="71"/>
                  <a:pt x="55" y="71"/>
                  <a:pt x="55" y="71"/>
                </a:cubicBezTo>
                <a:cubicBezTo>
                  <a:pt x="56" y="71"/>
                  <a:pt x="56" y="71"/>
                  <a:pt x="56" y="70"/>
                </a:cubicBezTo>
                <a:cubicBezTo>
                  <a:pt x="56" y="68"/>
                  <a:pt x="54" y="67"/>
                  <a:pt x="51" y="67"/>
                </a:cubicBezTo>
                <a:cubicBezTo>
                  <a:pt x="49" y="67"/>
                  <a:pt x="49" y="67"/>
                  <a:pt x="49" y="67"/>
                </a:cubicBezTo>
                <a:cubicBezTo>
                  <a:pt x="49" y="66"/>
                  <a:pt x="49" y="66"/>
                  <a:pt x="49" y="66"/>
                </a:cubicBezTo>
                <a:cubicBezTo>
                  <a:pt x="49" y="64"/>
                  <a:pt x="47" y="62"/>
                  <a:pt x="44" y="62"/>
                </a:cubicBezTo>
                <a:cubicBezTo>
                  <a:pt x="42" y="62"/>
                  <a:pt x="42" y="62"/>
                  <a:pt x="42" y="62"/>
                </a:cubicBezTo>
                <a:cubicBezTo>
                  <a:pt x="42" y="12"/>
                  <a:pt x="42" y="12"/>
                  <a:pt x="42" y="12"/>
                </a:cubicBezTo>
                <a:cubicBezTo>
                  <a:pt x="46" y="13"/>
                  <a:pt x="49" y="16"/>
                  <a:pt x="52" y="18"/>
                </a:cubicBezTo>
                <a:cubicBezTo>
                  <a:pt x="56" y="21"/>
                  <a:pt x="60" y="25"/>
                  <a:pt x="65" y="25"/>
                </a:cubicBezTo>
                <a:cubicBezTo>
                  <a:pt x="65" y="25"/>
                  <a:pt x="64" y="26"/>
                  <a:pt x="64" y="26"/>
                </a:cubicBezTo>
                <a:cubicBezTo>
                  <a:pt x="56" y="46"/>
                  <a:pt x="56" y="46"/>
                  <a:pt x="56" y="46"/>
                </a:cubicBezTo>
                <a:cubicBezTo>
                  <a:pt x="56" y="47"/>
                  <a:pt x="56" y="48"/>
                  <a:pt x="56" y="49"/>
                </a:cubicBezTo>
                <a:cubicBezTo>
                  <a:pt x="53" y="49"/>
                  <a:pt x="53" y="49"/>
                  <a:pt x="53" y="49"/>
                </a:cubicBezTo>
                <a:cubicBezTo>
                  <a:pt x="53" y="50"/>
                  <a:pt x="53" y="50"/>
                  <a:pt x="53" y="50"/>
                </a:cubicBezTo>
                <a:cubicBezTo>
                  <a:pt x="53" y="54"/>
                  <a:pt x="59" y="57"/>
                  <a:pt x="66" y="57"/>
                </a:cubicBezTo>
                <a:cubicBezTo>
                  <a:pt x="74" y="57"/>
                  <a:pt x="79" y="54"/>
                  <a:pt x="79" y="50"/>
                </a:cubicBezTo>
                <a:cubicBezTo>
                  <a:pt x="79" y="49"/>
                  <a:pt x="79" y="49"/>
                  <a:pt x="79" y="49"/>
                </a:cubicBezTo>
                <a:cubicBezTo>
                  <a:pt x="76" y="49"/>
                  <a:pt x="76" y="49"/>
                  <a:pt x="76" y="49"/>
                </a:cubicBezTo>
                <a:cubicBezTo>
                  <a:pt x="77" y="48"/>
                  <a:pt x="77" y="47"/>
                  <a:pt x="76" y="46"/>
                </a:cubicBezTo>
                <a:cubicBezTo>
                  <a:pt x="69" y="26"/>
                  <a:pt x="69" y="26"/>
                  <a:pt x="69" y="26"/>
                </a:cubicBezTo>
                <a:cubicBezTo>
                  <a:pt x="68" y="25"/>
                  <a:pt x="68" y="25"/>
                  <a:pt x="68" y="25"/>
                </a:cubicBezTo>
                <a:cubicBezTo>
                  <a:pt x="73" y="24"/>
                  <a:pt x="76" y="23"/>
                  <a:pt x="78" y="22"/>
                </a:cubicBezTo>
                <a:cubicBezTo>
                  <a:pt x="78" y="22"/>
                  <a:pt x="78" y="22"/>
                  <a:pt x="79" y="22"/>
                </a:cubicBezTo>
                <a:close/>
                <a:moveTo>
                  <a:pt x="15" y="54"/>
                </a:moveTo>
                <a:cubicBezTo>
                  <a:pt x="10" y="54"/>
                  <a:pt x="7" y="53"/>
                  <a:pt x="5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2" y="53"/>
                  <a:pt x="19" y="54"/>
                  <a:pt x="15" y="54"/>
                </a:cubicBezTo>
                <a:close/>
                <a:moveTo>
                  <a:pt x="23" y="47"/>
                </a:moveTo>
                <a:cubicBezTo>
                  <a:pt x="23" y="48"/>
                  <a:pt x="23" y="48"/>
                  <a:pt x="23" y="49"/>
                </a:cubicBezTo>
                <a:cubicBezTo>
                  <a:pt x="23" y="49"/>
                  <a:pt x="23" y="49"/>
                  <a:pt x="22" y="49"/>
                </a:cubicBezTo>
                <a:cubicBezTo>
                  <a:pt x="7" y="49"/>
                  <a:pt x="7" y="49"/>
                  <a:pt x="7" y="49"/>
                </a:cubicBezTo>
                <a:cubicBezTo>
                  <a:pt x="7" y="49"/>
                  <a:pt x="7" y="49"/>
                  <a:pt x="6" y="49"/>
                </a:cubicBezTo>
                <a:cubicBezTo>
                  <a:pt x="6" y="48"/>
                  <a:pt x="6" y="48"/>
                  <a:pt x="6" y="47"/>
                </a:cubicBezTo>
                <a:cubicBezTo>
                  <a:pt x="14" y="27"/>
                  <a:pt x="14" y="27"/>
                  <a:pt x="14" y="27"/>
                </a:cubicBezTo>
                <a:cubicBezTo>
                  <a:pt x="14" y="26"/>
                  <a:pt x="15" y="26"/>
                  <a:pt x="15" y="26"/>
                </a:cubicBezTo>
                <a:cubicBezTo>
                  <a:pt x="15" y="26"/>
                  <a:pt x="15" y="26"/>
                  <a:pt x="15" y="27"/>
                </a:cubicBezTo>
                <a:lnTo>
                  <a:pt x="23" y="47"/>
                </a:lnTo>
                <a:close/>
                <a:moveTo>
                  <a:pt x="65" y="75"/>
                </a:moveTo>
                <a:cubicBezTo>
                  <a:pt x="65" y="75"/>
                  <a:pt x="64" y="76"/>
                  <a:pt x="62" y="76"/>
                </a:cubicBezTo>
                <a:cubicBezTo>
                  <a:pt x="17" y="76"/>
                  <a:pt x="17" y="76"/>
                  <a:pt x="17" y="76"/>
                </a:cubicBezTo>
                <a:cubicBezTo>
                  <a:pt x="15" y="76"/>
                  <a:pt x="14" y="75"/>
                  <a:pt x="14" y="75"/>
                </a:cubicBezTo>
                <a:cubicBezTo>
                  <a:pt x="14" y="74"/>
                  <a:pt x="15" y="73"/>
                  <a:pt x="17" y="73"/>
                </a:cubicBezTo>
                <a:cubicBezTo>
                  <a:pt x="28" y="73"/>
                  <a:pt x="28" y="73"/>
                  <a:pt x="28" y="73"/>
                </a:cubicBezTo>
                <a:cubicBezTo>
                  <a:pt x="51" y="73"/>
                  <a:pt x="51" y="73"/>
                  <a:pt x="51" y="73"/>
                </a:cubicBezTo>
                <a:cubicBezTo>
                  <a:pt x="62" y="73"/>
                  <a:pt x="62" y="73"/>
                  <a:pt x="62" y="73"/>
                </a:cubicBezTo>
                <a:cubicBezTo>
                  <a:pt x="64" y="73"/>
                  <a:pt x="65" y="74"/>
                  <a:pt x="65" y="75"/>
                </a:cubicBezTo>
                <a:close/>
                <a:moveTo>
                  <a:pt x="51" y="69"/>
                </a:moveTo>
                <a:cubicBezTo>
                  <a:pt x="53" y="69"/>
                  <a:pt x="54" y="70"/>
                  <a:pt x="54" y="70"/>
                </a:cubicBezTo>
                <a:cubicBezTo>
                  <a:pt x="54" y="71"/>
                  <a:pt x="53" y="71"/>
                  <a:pt x="51" y="71"/>
                </a:cubicBezTo>
                <a:cubicBezTo>
                  <a:pt x="28" y="71"/>
                  <a:pt x="28" y="71"/>
                  <a:pt x="28" y="71"/>
                </a:cubicBezTo>
                <a:cubicBezTo>
                  <a:pt x="26" y="71"/>
                  <a:pt x="25" y="71"/>
                  <a:pt x="25" y="70"/>
                </a:cubicBezTo>
                <a:cubicBezTo>
                  <a:pt x="25" y="70"/>
                  <a:pt x="26" y="69"/>
                  <a:pt x="28" y="69"/>
                </a:cubicBezTo>
                <a:cubicBezTo>
                  <a:pt x="35" y="69"/>
                  <a:pt x="35" y="69"/>
                  <a:pt x="35" y="69"/>
                </a:cubicBezTo>
                <a:cubicBezTo>
                  <a:pt x="44" y="69"/>
                  <a:pt x="44" y="69"/>
                  <a:pt x="44" y="69"/>
                </a:cubicBezTo>
                <a:lnTo>
                  <a:pt x="51" y="69"/>
                </a:lnTo>
                <a:close/>
                <a:moveTo>
                  <a:pt x="44" y="64"/>
                </a:moveTo>
                <a:cubicBezTo>
                  <a:pt x="46" y="64"/>
                  <a:pt x="47" y="65"/>
                  <a:pt x="47" y="66"/>
                </a:cubicBezTo>
                <a:cubicBezTo>
                  <a:pt x="47" y="66"/>
                  <a:pt x="46" y="67"/>
                  <a:pt x="44" y="67"/>
                </a:cubicBezTo>
                <a:cubicBezTo>
                  <a:pt x="35" y="67"/>
                  <a:pt x="35" y="67"/>
                  <a:pt x="35" y="67"/>
                </a:cubicBezTo>
                <a:cubicBezTo>
                  <a:pt x="33" y="67"/>
                  <a:pt x="32" y="66"/>
                  <a:pt x="32" y="66"/>
                </a:cubicBezTo>
                <a:cubicBezTo>
                  <a:pt x="32" y="65"/>
                  <a:pt x="33" y="64"/>
                  <a:pt x="35" y="64"/>
                </a:cubicBezTo>
                <a:cubicBezTo>
                  <a:pt x="38" y="64"/>
                  <a:pt x="38" y="64"/>
                  <a:pt x="38" y="64"/>
                </a:cubicBezTo>
                <a:cubicBezTo>
                  <a:pt x="38" y="65"/>
                  <a:pt x="38" y="65"/>
                  <a:pt x="38" y="65"/>
                </a:cubicBezTo>
                <a:cubicBezTo>
                  <a:pt x="42" y="65"/>
                  <a:pt x="42" y="65"/>
                  <a:pt x="42" y="65"/>
                </a:cubicBezTo>
                <a:cubicBezTo>
                  <a:pt x="42" y="64"/>
                  <a:pt x="42" y="64"/>
                  <a:pt x="42" y="64"/>
                </a:cubicBezTo>
                <a:lnTo>
                  <a:pt x="44" y="64"/>
                </a:lnTo>
                <a:close/>
                <a:moveTo>
                  <a:pt x="66" y="54"/>
                </a:moveTo>
                <a:cubicBezTo>
                  <a:pt x="62" y="54"/>
                  <a:pt x="59" y="53"/>
                  <a:pt x="57" y="52"/>
                </a:cubicBezTo>
                <a:cubicBezTo>
                  <a:pt x="76" y="52"/>
                  <a:pt x="76" y="52"/>
                  <a:pt x="76" y="52"/>
                </a:cubicBezTo>
                <a:cubicBezTo>
                  <a:pt x="74" y="53"/>
                  <a:pt x="71" y="54"/>
                  <a:pt x="66" y="54"/>
                </a:cubicBezTo>
                <a:close/>
                <a:moveTo>
                  <a:pt x="74" y="47"/>
                </a:moveTo>
                <a:cubicBezTo>
                  <a:pt x="75" y="48"/>
                  <a:pt x="75" y="48"/>
                  <a:pt x="74" y="49"/>
                </a:cubicBezTo>
                <a:cubicBezTo>
                  <a:pt x="74" y="49"/>
                  <a:pt x="74" y="49"/>
                  <a:pt x="74" y="49"/>
                </a:cubicBezTo>
                <a:cubicBezTo>
                  <a:pt x="58" y="49"/>
                  <a:pt x="58" y="49"/>
                  <a:pt x="58" y="49"/>
                </a:cubicBezTo>
                <a:cubicBezTo>
                  <a:pt x="58" y="49"/>
                  <a:pt x="58" y="49"/>
                  <a:pt x="58" y="49"/>
                </a:cubicBezTo>
                <a:cubicBezTo>
                  <a:pt x="58" y="48"/>
                  <a:pt x="58" y="48"/>
                  <a:pt x="58" y="47"/>
                </a:cubicBezTo>
                <a:cubicBezTo>
                  <a:pt x="66" y="27"/>
                  <a:pt x="66" y="27"/>
                  <a:pt x="66" y="27"/>
                </a:cubicBezTo>
                <a:cubicBezTo>
                  <a:pt x="66" y="26"/>
                  <a:pt x="66" y="26"/>
                  <a:pt x="66" y="26"/>
                </a:cubicBezTo>
                <a:cubicBezTo>
                  <a:pt x="66" y="26"/>
                  <a:pt x="67" y="26"/>
                  <a:pt x="67" y="27"/>
                </a:cubicBezTo>
                <a:lnTo>
                  <a:pt x="74" y="4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>
              <a:lnSpc>
                <a:spcPct val="130000"/>
              </a:lnSpc>
            </a:pPr>
            <a:endParaRPr lang="en-US" sz="2400">
              <a:cs typeface="+mn-ea"/>
              <a:sym typeface="+mn-lt"/>
            </a:endParaRPr>
          </a:p>
        </p:txBody>
      </p:sp>
      <p:sp>
        <p:nvSpPr>
          <p:cNvPr id="60" name="Freeform 267"/>
          <p:cNvSpPr>
            <a:spLocks noEditPoints="1"/>
          </p:cNvSpPr>
          <p:nvPr/>
        </p:nvSpPr>
        <p:spPr bwMode="auto">
          <a:xfrm>
            <a:off x="7225318" y="4179906"/>
            <a:ext cx="314616" cy="349358"/>
          </a:xfrm>
          <a:custGeom>
            <a:avLst/>
            <a:gdLst>
              <a:gd name="T0" fmla="*/ 48 w 69"/>
              <a:gd name="T1" fmla="*/ 43 h 73"/>
              <a:gd name="T2" fmla="*/ 55 w 69"/>
              <a:gd name="T3" fmla="*/ 42 h 73"/>
              <a:gd name="T4" fmla="*/ 46 w 69"/>
              <a:gd name="T5" fmla="*/ 27 h 73"/>
              <a:gd name="T6" fmla="*/ 48 w 69"/>
              <a:gd name="T7" fmla="*/ 20 h 73"/>
              <a:gd name="T8" fmla="*/ 42 w 69"/>
              <a:gd name="T9" fmla="*/ 11 h 73"/>
              <a:gd name="T10" fmla="*/ 27 w 69"/>
              <a:gd name="T11" fmla="*/ 11 h 73"/>
              <a:gd name="T12" fmla="*/ 20 w 69"/>
              <a:gd name="T13" fmla="*/ 20 h 73"/>
              <a:gd name="T14" fmla="*/ 23 w 69"/>
              <a:gd name="T15" fmla="*/ 27 h 73"/>
              <a:gd name="T16" fmla="*/ 13 w 69"/>
              <a:gd name="T17" fmla="*/ 42 h 73"/>
              <a:gd name="T18" fmla="*/ 19 w 69"/>
              <a:gd name="T19" fmla="*/ 43 h 73"/>
              <a:gd name="T20" fmla="*/ 20 w 69"/>
              <a:gd name="T21" fmla="*/ 49 h 73"/>
              <a:gd name="T22" fmla="*/ 47 w 69"/>
              <a:gd name="T23" fmla="*/ 29 h 73"/>
              <a:gd name="T24" fmla="*/ 48 w 69"/>
              <a:gd name="T25" fmla="*/ 41 h 73"/>
              <a:gd name="T26" fmla="*/ 38 w 69"/>
              <a:gd name="T27" fmla="*/ 31 h 73"/>
              <a:gd name="T28" fmla="*/ 44 w 69"/>
              <a:gd name="T29" fmla="*/ 27 h 73"/>
              <a:gd name="T30" fmla="*/ 42 w 69"/>
              <a:gd name="T31" fmla="*/ 13 h 73"/>
              <a:gd name="T32" fmla="*/ 46 w 69"/>
              <a:gd name="T33" fmla="*/ 19 h 73"/>
              <a:gd name="T34" fmla="*/ 45 w 69"/>
              <a:gd name="T35" fmla="*/ 21 h 73"/>
              <a:gd name="T36" fmla="*/ 40 w 69"/>
              <a:gd name="T37" fmla="*/ 21 h 73"/>
              <a:gd name="T38" fmla="*/ 42 w 69"/>
              <a:gd name="T39" fmla="*/ 13 h 73"/>
              <a:gd name="T40" fmla="*/ 38 w 69"/>
              <a:gd name="T41" fmla="*/ 22 h 73"/>
              <a:gd name="T42" fmla="*/ 38 w 69"/>
              <a:gd name="T43" fmla="*/ 24 h 73"/>
              <a:gd name="T44" fmla="*/ 30 w 69"/>
              <a:gd name="T45" fmla="*/ 25 h 73"/>
              <a:gd name="T46" fmla="*/ 29 w 69"/>
              <a:gd name="T47" fmla="*/ 23 h 73"/>
              <a:gd name="T48" fmla="*/ 34 w 69"/>
              <a:gd name="T49" fmla="*/ 16 h 73"/>
              <a:gd name="T50" fmla="*/ 23 w 69"/>
              <a:gd name="T51" fmla="*/ 18 h 73"/>
              <a:gd name="T52" fmla="*/ 30 w 69"/>
              <a:gd name="T53" fmla="*/ 15 h 73"/>
              <a:gd name="T54" fmla="*/ 26 w 69"/>
              <a:gd name="T55" fmla="*/ 24 h 73"/>
              <a:gd name="T56" fmla="*/ 23 w 69"/>
              <a:gd name="T57" fmla="*/ 20 h 73"/>
              <a:gd name="T58" fmla="*/ 16 w 69"/>
              <a:gd name="T59" fmla="*/ 41 h 73"/>
              <a:gd name="T60" fmla="*/ 24 w 69"/>
              <a:gd name="T61" fmla="*/ 28 h 73"/>
              <a:gd name="T62" fmla="*/ 29 w 69"/>
              <a:gd name="T63" fmla="*/ 29 h 73"/>
              <a:gd name="T64" fmla="*/ 27 w 69"/>
              <a:gd name="T65" fmla="*/ 32 h 73"/>
              <a:gd name="T66" fmla="*/ 21 w 69"/>
              <a:gd name="T67" fmla="*/ 47 h 73"/>
              <a:gd name="T68" fmla="*/ 31 w 69"/>
              <a:gd name="T69" fmla="*/ 33 h 73"/>
              <a:gd name="T70" fmla="*/ 37 w 69"/>
              <a:gd name="T71" fmla="*/ 33 h 73"/>
              <a:gd name="T72" fmla="*/ 46 w 69"/>
              <a:gd name="T73" fmla="*/ 47 h 73"/>
              <a:gd name="T74" fmla="*/ 7 w 69"/>
              <a:gd name="T75" fmla="*/ 0 h 73"/>
              <a:gd name="T76" fmla="*/ 7 w 69"/>
              <a:gd name="T77" fmla="*/ 59 h 73"/>
              <a:gd name="T78" fmla="*/ 7 w 69"/>
              <a:gd name="T79" fmla="*/ 73 h 73"/>
              <a:gd name="T80" fmla="*/ 25 w 69"/>
              <a:gd name="T81" fmla="*/ 59 h 73"/>
              <a:gd name="T82" fmla="*/ 69 w 69"/>
              <a:gd name="T83" fmla="*/ 7 h 73"/>
              <a:gd name="T84" fmla="*/ 15 w 69"/>
              <a:gd name="T85" fmla="*/ 56 h 73"/>
              <a:gd name="T86" fmla="*/ 3 w 69"/>
              <a:gd name="T87" fmla="*/ 52 h 73"/>
              <a:gd name="T88" fmla="*/ 62 w 69"/>
              <a:gd name="T89" fmla="*/ 4 h 73"/>
              <a:gd name="T90" fmla="*/ 62 w 69"/>
              <a:gd name="T91" fmla="*/ 56 h 73"/>
              <a:gd name="T92" fmla="*/ 11 w 69"/>
              <a:gd name="T93" fmla="*/ 67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69" h="73">
                <a:moveTo>
                  <a:pt x="49" y="49"/>
                </a:moveTo>
                <a:cubicBezTo>
                  <a:pt x="49" y="48"/>
                  <a:pt x="49" y="48"/>
                  <a:pt x="49" y="48"/>
                </a:cubicBezTo>
                <a:cubicBezTo>
                  <a:pt x="49" y="47"/>
                  <a:pt x="49" y="45"/>
                  <a:pt x="48" y="43"/>
                </a:cubicBezTo>
                <a:cubicBezTo>
                  <a:pt x="54" y="43"/>
                  <a:pt x="54" y="43"/>
                  <a:pt x="54" y="43"/>
                </a:cubicBezTo>
                <a:cubicBezTo>
                  <a:pt x="54" y="43"/>
                  <a:pt x="55" y="43"/>
                  <a:pt x="55" y="43"/>
                </a:cubicBezTo>
                <a:cubicBezTo>
                  <a:pt x="55" y="43"/>
                  <a:pt x="55" y="42"/>
                  <a:pt x="55" y="42"/>
                </a:cubicBezTo>
                <a:cubicBezTo>
                  <a:pt x="55" y="39"/>
                  <a:pt x="54" y="31"/>
                  <a:pt x="53" y="30"/>
                </a:cubicBezTo>
                <a:cubicBezTo>
                  <a:pt x="52" y="28"/>
                  <a:pt x="50" y="28"/>
                  <a:pt x="48" y="27"/>
                </a:cubicBezTo>
                <a:cubicBezTo>
                  <a:pt x="47" y="27"/>
                  <a:pt x="46" y="27"/>
                  <a:pt x="46" y="27"/>
                </a:cubicBezTo>
                <a:cubicBezTo>
                  <a:pt x="46" y="26"/>
                  <a:pt x="46" y="26"/>
                  <a:pt x="46" y="25"/>
                </a:cubicBezTo>
                <a:cubicBezTo>
                  <a:pt x="46" y="24"/>
                  <a:pt x="47" y="23"/>
                  <a:pt x="47" y="22"/>
                </a:cubicBezTo>
                <a:cubicBezTo>
                  <a:pt x="48" y="22"/>
                  <a:pt x="48" y="21"/>
                  <a:pt x="48" y="20"/>
                </a:cubicBezTo>
                <a:cubicBezTo>
                  <a:pt x="48" y="19"/>
                  <a:pt x="48" y="18"/>
                  <a:pt x="48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14"/>
                  <a:pt x="45" y="11"/>
                  <a:pt x="42" y="11"/>
                </a:cubicBezTo>
                <a:cubicBezTo>
                  <a:pt x="39" y="11"/>
                  <a:pt x="38" y="12"/>
                  <a:pt x="36" y="14"/>
                </a:cubicBezTo>
                <a:cubicBezTo>
                  <a:pt x="35" y="13"/>
                  <a:pt x="34" y="13"/>
                  <a:pt x="32" y="14"/>
                </a:cubicBezTo>
                <a:cubicBezTo>
                  <a:pt x="31" y="12"/>
                  <a:pt x="29" y="11"/>
                  <a:pt x="27" y="11"/>
                </a:cubicBezTo>
                <a:cubicBezTo>
                  <a:pt x="23" y="11"/>
                  <a:pt x="21" y="14"/>
                  <a:pt x="21" y="18"/>
                </a:cubicBezTo>
                <a:cubicBezTo>
                  <a:pt x="21" y="18"/>
                  <a:pt x="21" y="18"/>
                  <a:pt x="21" y="18"/>
                </a:cubicBezTo>
                <a:cubicBezTo>
                  <a:pt x="21" y="18"/>
                  <a:pt x="20" y="19"/>
                  <a:pt x="20" y="20"/>
                </a:cubicBezTo>
                <a:cubicBezTo>
                  <a:pt x="21" y="21"/>
                  <a:pt x="21" y="22"/>
                  <a:pt x="22" y="22"/>
                </a:cubicBezTo>
                <a:cubicBezTo>
                  <a:pt x="22" y="23"/>
                  <a:pt x="22" y="24"/>
                  <a:pt x="23" y="25"/>
                </a:cubicBezTo>
                <a:cubicBezTo>
                  <a:pt x="23" y="26"/>
                  <a:pt x="23" y="26"/>
                  <a:pt x="23" y="27"/>
                </a:cubicBezTo>
                <a:cubicBezTo>
                  <a:pt x="22" y="27"/>
                  <a:pt x="21" y="27"/>
                  <a:pt x="21" y="27"/>
                </a:cubicBezTo>
                <a:cubicBezTo>
                  <a:pt x="19" y="28"/>
                  <a:pt x="17" y="28"/>
                  <a:pt x="16" y="30"/>
                </a:cubicBezTo>
                <a:cubicBezTo>
                  <a:pt x="14" y="31"/>
                  <a:pt x="14" y="39"/>
                  <a:pt x="13" y="42"/>
                </a:cubicBezTo>
                <a:cubicBezTo>
                  <a:pt x="13" y="42"/>
                  <a:pt x="14" y="43"/>
                  <a:pt x="14" y="43"/>
                </a:cubicBezTo>
                <a:cubicBezTo>
                  <a:pt x="14" y="43"/>
                  <a:pt x="14" y="43"/>
                  <a:pt x="15" y="43"/>
                </a:cubicBezTo>
                <a:cubicBezTo>
                  <a:pt x="19" y="43"/>
                  <a:pt x="19" y="43"/>
                  <a:pt x="19" y="43"/>
                </a:cubicBezTo>
                <a:cubicBezTo>
                  <a:pt x="19" y="45"/>
                  <a:pt x="19" y="47"/>
                  <a:pt x="18" y="48"/>
                </a:cubicBezTo>
                <a:cubicBezTo>
                  <a:pt x="18" y="48"/>
                  <a:pt x="19" y="48"/>
                  <a:pt x="19" y="49"/>
                </a:cubicBezTo>
                <a:cubicBezTo>
                  <a:pt x="19" y="49"/>
                  <a:pt x="19" y="49"/>
                  <a:pt x="20" y="49"/>
                </a:cubicBezTo>
                <a:cubicBezTo>
                  <a:pt x="48" y="49"/>
                  <a:pt x="48" y="49"/>
                  <a:pt x="48" y="49"/>
                </a:cubicBezTo>
                <a:cubicBezTo>
                  <a:pt x="48" y="49"/>
                  <a:pt x="48" y="49"/>
                  <a:pt x="49" y="49"/>
                </a:cubicBezTo>
                <a:close/>
                <a:moveTo>
                  <a:pt x="47" y="29"/>
                </a:moveTo>
                <a:cubicBezTo>
                  <a:pt x="48" y="30"/>
                  <a:pt x="51" y="30"/>
                  <a:pt x="51" y="31"/>
                </a:cubicBezTo>
                <a:cubicBezTo>
                  <a:pt x="52" y="32"/>
                  <a:pt x="52" y="36"/>
                  <a:pt x="53" y="41"/>
                </a:cubicBezTo>
                <a:cubicBezTo>
                  <a:pt x="48" y="41"/>
                  <a:pt x="48" y="41"/>
                  <a:pt x="48" y="41"/>
                </a:cubicBezTo>
                <a:cubicBezTo>
                  <a:pt x="47" y="36"/>
                  <a:pt x="47" y="35"/>
                  <a:pt x="46" y="35"/>
                </a:cubicBezTo>
                <a:cubicBezTo>
                  <a:pt x="45" y="33"/>
                  <a:pt x="43" y="33"/>
                  <a:pt x="41" y="32"/>
                </a:cubicBezTo>
                <a:cubicBezTo>
                  <a:pt x="40" y="32"/>
                  <a:pt x="39" y="31"/>
                  <a:pt x="38" y="31"/>
                </a:cubicBezTo>
                <a:cubicBezTo>
                  <a:pt x="38" y="31"/>
                  <a:pt x="38" y="30"/>
                  <a:pt x="38" y="29"/>
                </a:cubicBezTo>
                <a:cubicBezTo>
                  <a:pt x="39" y="28"/>
                  <a:pt x="39" y="27"/>
                  <a:pt x="39" y="26"/>
                </a:cubicBezTo>
                <a:cubicBezTo>
                  <a:pt x="41" y="27"/>
                  <a:pt x="42" y="27"/>
                  <a:pt x="44" y="27"/>
                </a:cubicBezTo>
                <a:cubicBezTo>
                  <a:pt x="44" y="27"/>
                  <a:pt x="44" y="28"/>
                  <a:pt x="44" y="28"/>
                </a:cubicBezTo>
                <a:cubicBezTo>
                  <a:pt x="45" y="29"/>
                  <a:pt x="46" y="29"/>
                  <a:pt x="47" y="29"/>
                </a:cubicBezTo>
                <a:close/>
                <a:moveTo>
                  <a:pt x="42" y="13"/>
                </a:moveTo>
                <a:cubicBezTo>
                  <a:pt x="44" y="13"/>
                  <a:pt x="46" y="15"/>
                  <a:pt x="46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9"/>
                  <a:pt x="46" y="20"/>
                  <a:pt x="46" y="20"/>
                </a:cubicBezTo>
                <a:cubicBezTo>
                  <a:pt x="46" y="20"/>
                  <a:pt x="46" y="20"/>
                  <a:pt x="46" y="20"/>
                </a:cubicBezTo>
                <a:cubicBezTo>
                  <a:pt x="45" y="20"/>
                  <a:pt x="45" y="21"/>
                  <a:pt x="45" y="21"/>
                </a:cubicBezTo>
                <a:cubicBezTo>
                  <a:pt x="44" y="23"/>
                  <a:pt x="43" y="26"/>
                  <a:pt x="41" y="24"/>
                </a:cubicBezTo>
                <a:cubicBezTo>
                  <a:pt x="41" y="24"/>
                  <a:pt x="41" y="24"/>
                  <a:pt x="41" y="24"/>
                </a:cubicBezTo>
                <a:cubicBezTo>
                  <a:pt x="41" y="23"/>
                  <a:pt x="41" y="22"/>
                  <a:pt x="40" y="21"/>
                </a:cubicBezTo>
                <a:cubicBezTo>
                  <a:pt x="40" y="21"/>
                  <a:pt x="41" y="21"/>
                  <a:pt x="41" y="21"/>
                </a:cubicBezTo>
                <a:cubicBezTo>
                  <a:pt x="41" y="19"/>
                  <a:pt x="40" y="17"/>
                  <a:pt x="38" y="15"/>
                </a:cubicBezTo>
                <a:cubicBezTo>
                  <a:pt x="39" y="14"/>
                  <a:pt x="40" y="13"/>
                  <a:pt x="42" y="13"/>
                </a:cubicBezTo>
                <a:close/>
                <a:moveTo>
                  <a:pt x="34" y="16"/>
                </a:moveTo>
                <a:cubicBezTo>
                  <a:pt x="36" y="16"/>
                  <a:pt x="38" y="18"/>
                  <a:pt x="38" y="21"/>
                </a:cubicBezTo>
                <a:cubicBezTo>
                  <a:pt x="38" y="21"/>
                  <a:pt x="38" y="22"/>
                  <a:pt x="38" y="22"/>
                </a:cubicBezTo>
                <a:cubicBezTo>
                  <a:pt x="38" y="22"/>
                  <a:pt x="38" y="23"/>
                  <a:pt x="39" y="23"/>
                </a:cubicBezTo>
                <a:cubicBezTo>
                  <a:pt x="39" y="23"/>
                  <a:pt x="39" y="23"/>
                  <a:pt x="39" y="23"/>
                </a:cubicBezTo>
                <a:cubicBezTo>
                  <a:pt x="39" y="24"/>
                  <a:pt x="38" y="24"/>
                  <a:pt x="38" y="24"/>
                </a:cubicBezTo>
                <a:cubicBezTo>
                  <a:pt x="38" y="24"/>
                  <a:pt x="38" y="25"/>
                  <a:pt x="38" y="25"/>
                </a:cubicBezTo>
                <a:cubicBezTo>
                  <a:pt x="37" y="27"/>
                  <a:pt x="35" y="29"/>
                  <a:pt x="34" y="29"/>
                </a:cubicBezTo>
                <a:cubicBezTo>
                  <a:pt x="32" y="29"/>
                  <a:pt x="30" y="27"/>
                  <a:pt x="30" y="25"/>
                </a:cubicBezTo>
                <a:cubicBezTo>
                  <a:pt x="30" y="25"/>
                  <a:pt x="29" y="24"/>
                  <a:pt x="29" y="24"/>
                </a:cubicBezTo>
                <a:cubicBezTo>
                  <a:pt x="29" y="24"/>
                  <a:pt x="29" y="24"/>
                  <a:pt x="29" y="23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3"/>
                  <a:pt x="29" y="22"/>
                  <a:pt x="29" y="22"/>
                </a:cubicBezTo>
                <a:cubicBezTo>
                  <a:pt x="29" y="22"/>
                  <a:pt x="29" y="21"/>
                  <a:pt x="29" y="21"/>
                </a:cubicBezTo>
                <a:cubicBezTo>
                  <a:pt x="29" y="18"/>
                  <a:pt x="31" y="16"/>
                  <a:pt x="34" y="16"/>
                </a:cubicBezTo>
                <a:close/>
                <a:moveTo>
                  <a:pt x="23" y="20"/>
                </a:moveTo>
                <a:cubicBezTo>
                  <a:pt x="23" y="20"/>
                  <a:pt x="23" y="19"/>
                  <a:pt x="23" y="19"/>
                </a:cubicBezTo>
                <a:cubicBezTo>
                  <a:pt x="23" y="19"/>
                  <a:pt x="23" y="19"/>
                  <a:pt x="23" y="18"/>
                </a:cubicBezTo>
                <a:cubicBezTo>
                  <a:pt x="23" y="18"/>
                  <a:pt x="23" y="18"/>
                  <a:pt x="23" y="18"/>
                </a:cubicBezTo>
                <a:cubicBezTo>
                  <a:pt x="23" y="15"/>
                  <a:pt x="25" y="13"/>
                  <a:pt x="27" y="13"/>
                </a:cubicBezTo>
                <a:cubicBezTo>
                  <a:pt x="28" y="13"/>
                  <a:pt x="29" y="14"/>
                  <a:pt x="30" y="15"/>
                </a:cubicBezTo>
                <a:cubicBezTo>
                  <a:pt x="28" y="16"/>
                  <a:pt x="27" y="18"/>
                  <a:pt x="27" y="21"/>
                </a:cubicBezTo>
                <a:cubicBezTo>
                  <a:pt x="27" y="21"/>
                  <a:pt x="27" y="21"/>
                  <a:pt x="27" y="21"/>
                </a:cubicBezTo>
                <a:cubicBezTo>
                  <a:pt x="27" y="22"/>
                  <a:pt x="26" y="23"/>
                  <a:pt x="26" y="24"/>
                </a:cubicBezTo>
                <a:cubicBezTo>
                  <a:pt x="26" y="24"/>
                  <a:pt x="27" y="24"/>
                  <a:pt x="27" y="25"/>
                </a:cubicBezTo>
                <a:cubicBezTo>
                  <a:pt x="25" y="25"/>
                  <a:pt x="24" y="23"/>
                  <a:pt x="24" y="21"/>
                </a:cubicBezTo>
                <a:cubicBezTo>
                  <a:pt x="23" y="21"/>
                  <a:pt x="23" y="20"/>
                  <a:pt x="23" y="20"/>
                </a:cubicBezTo>
                <a:cubicBezTo>
                  <a:pt x="23" y="20"/>
                  <a:pt x="23" y="20"/>
                  <a:pt x="23" y="20"/>
                </a:cubicBezTo>
                <a:close/>
                <a:moveTo>
                  <a:pt x="19" y="41"/>
                </a:moveTo>
                <a:cubicBezTo>
                  <a:pt x="16" y="41"/>
                  <a:pt x="16" y="41"/>
                  <a:pt x="16" y="41"/>
                </a:cubicBezTo>
                <a:cubicBezTo>
                  <a:pt x="16" y="36"/>
                  <a:pt x="17" y="32"/>
                  <a:pt x="17" y="31"/>
                </a:cubicBezTo>
                <a:cubicBezTo>
                  <a:pt x="18" y="30"/>
                  <a:pt x="20" y="30"/>
                  <a:pt x="21" y="29"/>
                </a:cubicBezTo>
                <a:cubicBezTo>
                  <a:pt x="23" y="29"/>
                  <a:pt x="24" y="29"/>
                  <a:pt x="24" y="28"/>
                </a:cubicBezTo>
                <a:cubicBezTo>
                  <a:pt x="25" y="28"/>
                  <a:pt x="25" y="27"/>
                  <a:pt x="25" y="27"/>
                </a:cubicBezTo>
                <a:cubicBezTo>
                  <a:pt x="26" y="27"/>
                  <a:pt x="27" y="27"/>
                  <a:pt x="28" y="27"/>
                </a:cubicBezTo>
                <a:cubicBezTo>
                  <a:pt x="28" y="28"/>
                  <a:pt x="29" y="28"/>
                  <a:pt x="29" y="29"/>
                </a:cubicBezTo>
                <a:cubicBezTo>
                  <a:pt x="29" y="30"/>
                  <a:pt x="29" y="31"/>
                  <a:pt x="29" y="31"/>
                </a:cubicBezTo>
                <a:cubicBezTo>
                  <a:pt x="29" y="31"/>
                  <a:pt x="27" y="32"/>
                  <a:pt x="27" y="32"/>
                </a:cubicBezTo>
                <a:cubicBezTo>
                  <a:pt x="27" y="32"/>
                  <a:pt x="27" y="32"/>
                  <a:pt x="27" y="32"/>
                </a:cubicBezTo>
                <a:cubicBezTo>
                  <a:pt x="24" y="33"/>
                  <a:pt x="22" y="33"/>
                  <a:pt x="21" y="35"/>
                </a:cubicBezTo>
                <a:cubicBezTo>
                  <a:pt x="21" y="35"/>
                  <a:pt x="20" y="36"/>
                  <a:pt x="19" y="41"/>
                </a:cubicBezTo>
                <a:close/>
                <a:moveTo>
                  <a:pt x="21" y="47"/>
                </a:moveTo>
                <a:cubicBezTo>
                  <a:pt x="21" y="41"/>
                  <a:pt x="22" y="37"/>
                  <a:pt x="23" y="36"/>
                </a:cubicBezTo>
                <a:cubicBezTo>
                  <a:pt x="23" y="35"/>
                  <a:pt x="26" y="35"/>
                  <a:pt x="27" y="34"/>
                </a:cubicBezTo>
                <a:cubicBezTo>
                  <a:pt x="29" y="34"/>
                  <a:pt x="30" y="33"/>
                  <a:pt x="31" y="33"/>
                </a:cubicBezTo>
                <a:cubicBezTo>
                  <a:pt x="31" y="32"/>
                  <a:pt x="31" y="32"/>
                  <a:pt x="31" y="31"/>
                </a:cubicBezTo>
                <a:cubicBezTo>
                  <a:pt x="33" y="32"/>
                  <a:pt x="34" y="32"/>
                  <a:pt x="36" y="31"/>
                </a:cubicBezTo>
                <a:cubicBezTo>
                  <a:pt x="36" y="32"/>
                  <a:pt x="36" y="32"/>
                  <a:pt x="37" y="33"/>
                </a:cubicBezTo>
                <a:cubicBezTo>
                  <a:pt x="37" y="33"/>
                  <a:pt x="38" y="34"/>
                  <a:pt x="40" y="34"/>
                </a:cubicBezTo>
                <a:cubicBezTo>
                  <a:pt x="42" y="35"/>
                  <a:pt x="44" y="35"/>
                  <a:pt x="45" y="36"/>
                </a:cubicBezTo>
                <a:cubicBezTo>
                  <a:pt x="45" y="37"/>
                  <a:pt x="46" y="41"/>
                  <a:pt x="46" y="47"/>
                </a:cubicBezTo>
                <a:lnTo>
                  <a:pt x="21" y="47"/>
                </a:lnTo>
                <a:close/>
                <a:moveTo>
                  <a:pt x="62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56"/>
                  <a:pt x="3" y="59"/>
                  <a:pt x="7" y="59"/>
                </a:cubicBezTo>
                <a:cubicBezTo>
                  <a:pt x="11" y="59"/>
                  <a:pt x="11" y="59"/>
                  <a:pt x="11" y="59"/>
                </a:cubicBezTo>
                <a:cubicBezTo>
                  <a:pt x="6" y="70"/>
                  <a:pt x="6" y="70"/>
                  <a:pt x="6" y="70"/>
                </a:cubicBezTo>
                <a:cubicBezTo>
                  <a:pt x="6" y="71"/>
                  <a:pt x="6" y="72"/>
                  <a:pt x="7" y="73"/>
                </a:cubicBezTo>
                <a:cubicBezTo>
                  <a:pt x="7" y="73"/>
                  <a:pt x="8" y="73"/>
                  <a:pt x="8" y="73"/>
                </a:cubicBezTo>
                <a:cubicBezTo>
                  <a:pt x="9" y="73"/>
                  <a:pt x="9" y="73"/>
                  <a:pt x="10" y="73"/>
                </a:cubicBezTo>
                <a:cubicBezTo>
                  <a:pt x="25" y="59"/>
                  <a:pt x="25" y="59"/>
                  <a:pt x="25" y="59"/>
                </a:cubicBezTo>
                <a:cubicBezTo>
                  <a:pt x="62" y="59"/>
                  <a:pt x="62" y="59"/>
                  <a:pt x="62" y="59"/>
                </a:cubicBezTo>
                <a:cubicBezTo>
                  <a:pt x="65" y="59"/>
                  <a:pt x="69" y="56"/>
                  <a:pt x="69" y="52"/>
                </a:cubicBezTo>
                <a:cubicBezTo>
                  <a:pt x="69" y="7"/>
                  <a:pt x="69" y="7"/>
                  <a:pt x="69" y="7"/>
                </a:cubicBezTo>
                <a:cubicBezTo>
                  <a:pt x="69" y="3"/>
                  <a:pt x="65" y="0"/>
                  <a:pt x="62" y="0"/>
                </a:cubicBezTo>
                <a:close/>
                <a:moveTo>
                  <a:pt x="15" y="57"/>
                </a:moveTo>
                <a:cubicBezTo>
                  <a:pt x="15" y="57"/>
                  <a:pt x="15" y="56"/>
                  <a:pt x="15" y="56"/>
                </a:cubicBezTo>
                <a:cubicBezTo>
                  <a:pt x="15" y="56"/>
                  <a:pt x="14" y="56"/>
                  <a:pt x="14" y="56"/>
                </a:cubicBezTo>
                <a:cubicBezTo>
                  <a:pt x="7" y="56"/>
                  <a:pt x="7" y="56"/>
                  <a:pt x="7" y="56"/>
                </a:cubicBezTo>
                <a:cubicBezTo>
                  <a:pt x="5" y="56"/>
                  <a:pt x="3" y="54"/>
                  <a:pt x="3" y="52"/>
                </a:cubicBezTo>
                <a:cubicBezTo>
                  <a:pt x="3" y="7"/>
                  <a:pt x="3" y="7"/>
                  <a:pt x="3" y="7"/>
                </a:cubicBezTo>
                <a:cubicBezTo>
                  <a:pt x="3" y="5"/>
                  <a:pt x="5" y="4"/>
                  <a:pt x="7" y="4"/>
                </a:cubicBezTo>
                <a:cubicBezTo>
                  <a:pt x="62" y="4"/>
                  <a:pt x="62" y="4"/>
                  <a:pt x="62" y="4"/>
                </a:cubicBezTo>
                <a:cubicBezTo>
                  <a:pt x="64" y="4"/>
                  <a:pt x="65" y="5"/>
                  <a:pt x="65" y="7"/>
                </a:cubicBezTo>
                <a:cubicBezTo>
                  <a:pt x="65" y="52"/>
                  <a:pt x="65" y="52"/>
                  <a:pt x="65" y="52"/>
                </a:cubicBezTo>
                <a:cubicBezTo>
                  <a:pt x="65" y="54"/>
                  <a:pt x="64" y="56"/>
                  <a:pt x="62" y="56"/>
                </a:cubicBezTo>
                <a:cubicBezTo>
                  <a:pt x="24" y="56"/>
                  <a:pt x="24" y="56"/>
                  <a:pt x="24" y="56"/>
                </a:cubicBezTo>
                <a:cubicBezTo>
                  <a:pt x="24" y="56"/>
                  <a:pt x="24" y="56"/>
                  <a:pt x="24" y="56"/>
                </a:cubicBezTo>
                <a:cubicBezTo>
                  <a:pt x="11" y="67"/>
                  <a:pt x="11" y="67"/>
                  <a:pt x="11" y="67"/>
                </a:cubicBezTo>
                <a:lnTo>
                  <a:pt x="15" y="5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>
              <a:lnSpc>
                <a:spcPct val="130000"/>
              </a:lnSpc>
            </a:pPr>
            <a:endParaRPr lang="en-US" sz="2400">
              <a:cs typeface="+mn-ea"/>
              <a:sym typeface="+mn-lt"/>
            </a:endParaRPr>
          </a:p>
        </p:txBody>
      </p:sp>
      <p:sp>
        <p:nvSpPr>
          <p:cNvPr id="61" name="Freeform 124"/>
          <p:cNvSpPr>
            <a:spLocks noEditPoints="1"/>
          </p:cNvSpPr>
          <p:nvPr/>
        </p:nvSpPr>
        <p:spPr bwMode="auto">
          <a:xfrm>
            <a:off x="5917903" y="2043612"/>
            <a:ext cx="335065" cy="325380"/>
          </a:xfrm>
          <a:custGeom>
            <a:avLst/>
            <a:gdLst>
              <a:gd name="T0" fmla="*/ 1 w 73"/>
              <a:gd name="T1" fmla="*/ 19 h 68"/>
              <a:gd name="T2" fmla="*/ 37 w 73"/>
              <a:gd name="T3" fmla="*/ 1 h 68"/>
              <a:gd name="T4" fmla="*/ 72 w 73"/>
              <a:gd name="T5" fmla="*/ 21 h 68"/>
              <a:gd name="T6" fmla="*/ 36 w 73"/>
              <a:gd name="T7" fmla="*/ 4 h 68"/>
              <a:gd name="T8" fmla="*/ 1 w 73"/>
              <a:gd name="T9" fmla="*/ 22 h 68"/>
              <a:gd name="T10" fmla="*/ 37 w 73"/>
              <a:gd name="T11" fmla="*/ 6 h 68"/>
              <a:gd name="T12" fmla="*/ 66 w 73"/>
              <a:gd name="T13" fmla="*/ 22 h 68"/>
              <a:gd name="T14" fmla="*/ 8 w 73"/>
              <a:gd name="T15" fmla="*/ 22 h 68"/>
              <a:gd name="T16" fmla="*/ 7 w 73"/>
              <a:gd name="T17" fmla="*/ 21 h 68"/>
              <a:gd name="T18" fmla="*/ 37 w 73"/>
              <a:gd name="T19" fmla="*/ 6 h 68"/>
              <a:gd name="T20" fmla="*/ 36 w 73"/>
              <a:gd name="T21" fmla="*/ 8 h 68"/>
              <a:gd name="T22" fmla="*/ 60 w 73"/>
              <a:gd name="T23" fmla="*/ 20 h 68"/>
              <a:gd name="T24" fmla="*/ 73 w 73"/>
              <a:gd name="T25" fmla="*/ 67 h 68"/>
              <a:gd name="T26" fmla="*/ 1 w 73"/>
              <a:gd name="T27" fmla="*/ 68 h 68"/>
              <a:gd name="T28" fmla="*/ 0 w 73"/>
              <a:gd name="T29" fmla="*/ 61 h 68"/>
              <a:gd name="T30" fmla="*/ 4 w 73"/>
              <a:gd name="T31" fmla="*/ 59 h 68"/>
              <a:gd name="T32" fmla="*/ 6 w 73"/>
              <a:gd name="T33" fmla="*/ 56 h 68"/>
              <a:gd name="T34" fmla="*/ 12 w 73"/>
              <a:gd name="T35" fmla="*/ 26 h 68"/>
              <a:gd name="T36" fmla="*/ 7 w 73"/>
              <a:gd name="T37" fmla="*/ 25 h 68"/>
              <a:gd name="T38" fmla="*/ 13 w 73"/>
              <a:gd name="T39" fmla="*/ 24 h 68"/>
              <a:gd name="T40" fmla="*/ 27 w 73"/>
              <a:gd name="T41" fmla="*/ 24 h 68"/>
              <a:gd name="T42" fmla="*/ 41 w 73"/>
              <a:gd name="T43" fmla="*/ 24 h 68"/>
              <a:gd name="T44" fmla="*/ 56 w 73"/>
              <a:gd name="T45" fmla="*/ 24 h 68"/>
              <a:gd name="T46" fmla="*/ 65 w 73"/>
              <a:gd name="T47" fmla="*/ 24 h 68"/>
              <a:gd name="T48" fmla="*/ 65 w 73"/>
              <a:gd name="T49" fmla="*/ 26 h 68"/>
              <a:gd name="T50" fmla="*/ 62 w 73"/>
              <a:gd name="T51" fmla="*/ 56 h 68"/>
              <a:gd name="T52" fmla="*/ 68 w 73"/>
              <a:gd name="T53" fmla="*/ 58 h 68"/>
              <a:gd name="T54" fmla="*/ 71 w 73"/>
              <a:gd name="T55" fmla="*/ 59 h 68"/>
              <a:gd name="T56" fmla="*/ 48 w 73"/>
              <a:gd name="T57" fmla="*/ 56 h 68"/>
              <a:gd name="T58" fmla="*/ 55 w 73"/>
              <a:gd name="T59" fmla="*/ 26 h 68"/>
              <a:gd name="T60" fmla="*/ 48 w 73"/>
              <a:gd name="T61" fmla="*/ 56 h 68"/>
              <a:gd name="T62" fmla="*/ 40 w 73"/>
              <a:gd name="T63" fmla="*/ 56 h 68"/>
              <a:gd name="T64" fmla="*/ 33 w 73"/>
              <a:gd name="T65" fmla="*/ 26 h 68"/>
              <a:gd name="T66" fmla="*/ 19 w 73"/>
              <a:gd name="T67" fmla="*/ 56 h 68"/>
              <a:gd name="T68" fmla="*/ 26 w 73"/>
              <a:gd name="T69" fmla="*/ 26 h 68"/>
              <a:gd name="T70" fmla="*/ 19 w 73"/>
              <a:gd name="T71" fmla="*/ 56 h 68"/>
              <a:gd name="T72" fmla="*/ 65 w 73"/>
              <a:gd name="T73" fmla="*/ 59 h 68"/>
              <a:gd name="T74" fmla="*/ 7 w 73"/>
              <a:gd name="T75" fmla="*/ 59 h 68"/>
              <a:gd name="T76" fmla="*/ 67 w 73"/>
              <a:gd name="T77" fmla="*/ 62 h 68"/>
              <a:gd name="T78" fmla="*/ 3 w 73"/>
              <a:gd name="T79" fmla="*/ 62 h 68"/>
              <a:gd name="T80" fmla="*/ 70 w 73"/>
              <a:gd name="T81" fmla="*/ 65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73" h="68">
                <a:moveTo>
                  <a:pt x="0" y="21"/>
                </a:moveTo>
                <a:cubicBezTo>
                  <a:pt x="0" y="20"/>
                  <a:pt x="0" y="19"/>
                  <a:pt x="1" y="19"/>
                </a:cubicBezTo>
                <a:cubicBezTo>
                  <a:pt x="36" y="1"/>
                  <a:pt x="36" y="1"/>
                  <a:pt x="36" y="1"/>
                </a:cubicBezTo>
                <a:cubicBezTo>
                  <a:pt x="36" y="0"/>
                  <a:pt x="36" y="0"/>
                  <a:pt x="37" y="1"/>
                </a:cubicBezTo>
                <a:cubicBezTo>
                  <a:pt x="72" y="19"/>
                  <a:pt x="72" y="19"/>
                  <a:pt x="72" y="19"/>
                </a:cubicBezTo>
                <a:cubicBezTo>
                  <a:pt x="73" y="19"/>
                  <a:pt x="73" y="20"/>
                  <a:pt x="72" y="21"/>
                </a:cubicBezTo>
                <a:cubicBezTo>
                  <a:pt x="72" y="22"/>
                  <a:pt x="71" y="22"/>
                  <a:pt x="70" y="21"/>
                </a:cubicBezTo>
                <a:cubicBezTo>
                  <a:pt x="36" y="4"/>
                  <a:pt x="36" y="4"/>
                  <a:pt x="36" y="4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2"/>
                  <a:pt x="2" y="22"/>
                  <a:pt x="1" y="22"/>
                </a:cubicBezTo>
                <a:cubicBezTo>
                  <a:pt x="1" y="22"/>
                  <a:pt x="0" y="21"/>
                  <a:pt x="0" y="21"/>
                </a:cubicBezTo>
                <a:close/>
                <a:moveTo>
                  <a:pt x="37" y="6"/>
                </a:moveTo>
                <a:cubicBezTo>
                  <a:pt x="65" y="21"/>
                  <a:pt x="65" y="21"/>
                  <a:pt x="65" y="21"/>
                </a:cubicBezTo>
                <a:cubicBezTo>
                  <a:pt x="65" y="21"/>
                  <a:pt x="66" y="21"/>
                  <a:pt x="66" y="22"/>
                </a:cubicBezTo>
                <a:cubicBezTo>
                  <a:pt x="65" y="22"/>
                  <a:pt x="65" y="22"/>
                  <a:pt x="65" y="22"/>
                </a:cubicBezTo>
                <a:cubicBezTo>
                  <a:pt x="8" y="22"/>
                  <a:pt x="8" y="22"/>
                  <a:pt x="8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1"/>
                  <a:pt x="7" y="21"/>
                  <a:pt x="7" y="21"/>
                </a:cubicBezTo>
                <a:cubicBezTo>
                  <a:pt x="36" y="6"/>
                  <a:pt x="36" y="6"/>
                  <a:pt x="36" y="6"/>
                </a:cubicBezTo>
                <a:cubicBezTo>
                  <a:pt x="36" y="6"/>
                  <a:pt x="36" y="6"/>
                  <a:pt x="37" y="6"/>
                </a:cubicBezTo>
                <a:close/>
                <a:moveTo>
                  <a:pt x="60" y="20"/>
                </a:moveTo>
                <a:cubicBezTo>
                  <a:pt x="36" y="8"/>
                  <a:pt x="36" y="8"/>
                  <a:pt x="36" y="8"/>
                </a:cubicBezTo>
                <a:cubicBezTo>
                  <a:pt x="12" y="20"/>
                  <a:pt x="12" y="20"/>
                  <a:pt x="12" y="20"/>
                </a:cubicBezTo>
                <a:lnTo>
                  <a:pt x="60" y="20"/>
                </a:lnTo>
                <a:close/>
                <a:moveTo>
                  <a:pt x="73" y="61"/>
                </a:moveTo>
                <a:cubicBezTo>
                  <a:pt x="73" y="67"/>
                  <a:pt x="73" y="67"/>
                  <a:pt x="73" y="67"/>
                </a:cubicBezTo>
                <a:cubicBezTo>
                  <a:pt x="73" y="67"/>
                  <a:pt x="72" y="68"/>
                  <a:pt x="7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1" y="68"/>
                  <a:pt x="0" y="67"/>
                  <a:pt x="0" y="67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60"/>
                  <a:pt x="1" y="59"/>
                  <a:pt x="1" y="59"/>
                </a:cubicBezTo>
                <a:cubicBezTo>
                  <a:pt x="4" y="59"/>
                  <a:pt x="4" y="59"/>
                  <a:pt x="4" y="59"/>
                </a:cubicBezTo>
                <a:cubicBezTo>
                  <a:pt x="4" y="58"/>
                  <a:pt x="4" y="58"/>
                  <a:pt x="4" y="58"/>
                </a:cubicBezTo>
                <a:cubicBezTo>
                  <a:pt x="4" y="57"/>
                  <a:pt x="5" y="56"/>
                  <a:pt x="6" y="56"/>
                </a:cubicBezTo>
                <a:cubicBezTo>
                  <a:pt x="12" y="56"/>
                  <a:pt x="12" y="56"/>
                  <a:pt x="12" y="56"/>
                </a:cubicBezTo>
                <a:cubicBezTo>
                  <a:pt x="12" y="26"/>
                  <a:pt x="12" y="26"/>
                  <a:pt x="12" y="26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6"/>
                  <a:pt x="7" y="26"/>
                  <a:pt x="7" y="25"/>
                </a:cubicBezTo>
                <a:cubicBezTo>
                  <a:pt x="7" y="25"/>
                  <a:pt x="7" y="24"/>
                  <a:pt x="8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8" y="24"/>
                  <a:pt x="18" y="24"/>
                  <a:pt x="18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32" y="24"/>
                  <a:pt x="32" y="24"/>
                  <a:pt x="32" y="24"/>
                </a:cubicBezTo>
                <a:cubicBezTo>
                  <a:pt x="41" y="24"/>
                  <a:pt x="41" y="24"/>
                  <a:pt x="41" y="24"/>
                </a:cubicBezTo>
                <a:cubicBezTo>
                  <a:pt x="47" y="24"/>
                  <a:pt x="47" y="24"/>
                  <a:pt x="47" y="24"/>
                </a:cubicBezTo>
                <a:cubicBezTo>
                  <a:pt x="56" y="24"/>
                  <a:pt x="56" y="24"/>
                  <a:pt x="56" y="24"/>
                </a:cubicBezTo>
                <a:cubicBezTo>
                  <a:pt x="61" y="24"/>
                  <a:pt x="61" y="24"/>
                  <a:pt x="61" y="24"/>
                </a:cubicBezTo>
                <a:cubicBezTo>
                  <a:pt x="65" y="24"/>
                  <a:pt x="65" y="24"/>
                  <a:pt x="65" y="24"/>
                </a:cubicBezTo>
                <a:cubicBezTo>
                  <a:pt x="65" y="24"/>
                  <a:pt x="66" y="25"/>
                  <a:pt x="66" y="25"/>
                </a:cubicBezTo>
                <a:cubicBezTo>
                  <a:pt x="66" y="26"/>
                  <a:pt x="65" y="26"/>
                  <a:pt x="65" y="26"/>
                </a:cubicBezTo>
                <a:cubicBezTo>
                  <a:pt x="62" y="26"/>
                  <a:pt x="62" y="26"/>
                  <a:pt x="62" y="26"/>
                </a:cubicBezTo>
                <a:cubicBezTo>
                  <a:pt x="62" y="56"/>
                  <a:pt x="62" y="56"/>
                  <a:pt x="62" y="56"/>
                </a:cubicBezTo>
                <a:cubicBezTo>
                  <a:pt x="67" y="56"/>
                  <a:pt x="67" y="56"/>
                  <a:pt x="67" y="56"/>
                </a:cubicBezTo>
                <a:cubicBezTo>
                  <a:pt x="68" y="56"/>
                  <a:pt x="68" y="57"/>
                  <a:pt x="68" y="58"/>
                </a:cubicBezTo>
                <a:cubicBezTo>
                  <a:pt x="68" y="59"/>
                  <a:pt x="68" y="59"/>
                  <a:pt x="68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2" y="59"/>
                  <a:pt x="73" y="60"/>
                  <a:pt x="73" y="61"/>
                </a:cubicBezTo>
                <a:close/>
                <a:moveTo>
                  <a:pt x="48" y="56"/>
                </a:moveTo>
                <a:cubicBezTo>
                  <a:pt x="55" y="56"/>
                  <a:pt x="55" y="56"/>
                  <a:pt x="55" y="56"/>
                </a:cubicBezTo>
                <a:cubicBezTo>
                  <a:pt x="55" y="26"/>
                  <a:pt x="55" y="26"/>
                  <a:pt x="55" y="26"/>
                </a:cubicBezTo>
                <a:cubicBezTo>
                  <a:pt x="48" y="26"/>
                  <a:pt x="48" y="26"/>
                  <a:pt x="48" y="26"/>
                </a:cubicBezTo>
                <a:lnTo>
                  <a:pt x="48" y="56"/>
                </a:lnTo>
                <a:close/>
                <a:moveTo>
                  <a:pt x="33" y="56"/>
                </a:moveTo>
                <a:cubicBezTo>
                  <a:pt x="40" y="56"/>
                  <a:pt x="40" y="56"/>
                  <a:pt x="40" y="56"/>
                </a:cubicBezTo>
                <a:cubicBezTo>
                  <a:pt x="40" y="26"/>
                  <a:pt x="40" y="26"/>
                  <a:pt x="40" y="26"/>
                </a:cubicBezTo>
                <a:cubicBezTo>
                  <a:pt x="33" y="26"/>
                  <a:pt x="33" y="26"/>
                  <a:pt x="33" y="26"/>
                </a:cubicBezTo>
                <a:lnTo>
                  <a:pt x="33" y="56"/>
                </a:lnTo>
                <a:close/>
                <a:moveTo>
                  <a:pt x="19" y="56"/>
                </a:moveTo>
                <a:cubicBezTo>
                  <a:pt x="26" y="56"/>
                  <a:pt x="26" y="56"/>
                  <a:pt x="26" y="56"/>
                </a:cubicBezTo>
                <a:cubicBezTo>
                  <a:pt x="26" y="26"/>
                  <a:pt x="26" y="26"/>
                  <a:pt x="26" y="26"/>
                </a:cubicBezTo>
                <a:cubicBezTo>
                  <a:pt x="19" y="26"/>
                  <a:pt x="19" y="26"/>
                  <a:pt x="19" y="26"/>
                </a:cubicBezTo>
                <a:lnTo>
                  <a:pt x="19" y="56"/>
                </a:lnTo>
                <a:close/>
                <a:moveTo>
                  <a:pt x="7" y="59"/>
                </a:moveTo>
                <a:cubicBezTo>
                  <a:pt x="65" y="59"/>
                  <a:pt x="65" y="59"/>
                  <a:pt x="65" y="59"/>
                </a:cubicBezTo>
                <a:cubicBezTo>
                  <a:pt x="65" y="59"/>
                  <a:pt x="65" y="59"/>
                  <a:pt x="65" y="59"/>
                </a:cubicBezTo>
                <a:cubicBezTo>
                  <a:pt x="7" y="59"/>
                  <a:pt x="7" y="59"/>
                  <a:pt x="7" y="59"/>
                </a:cubicBezTo>
                <a:close/>
                <a:moveTo>
                  <a:pt x="70" y="62"/>
                </a:moveTo>
                <a:cubicBezTo>
                  <a:pt x="67" y="62"/>
                  <a:pt x="67" y="62"/>
                  <a:pt x="67" y="62"/>
                </a:cubicBezTo>
                <a:cubicBezTo>
                  <a:pt x="6" y="62"/>
                  <a:pt x="6" y="62"/>
                  <a:pt x="6" y="62"/>
                </a:cubicBezTo>
                <a:cubicBezTo>
                  <a:pt x="3" y="62"/>
                  <a:pt x="3" y="62"/>
                  <a:pt x="3" y="62"/>
                </a:cubicBezTo>
                <a:cubicBezTo>
                  <a:pt x="3" y="65"/>
                  <a:pt x="3" y="65"/>
                  <a:pt x="3" y="65"/>
                </a:cubicBezTo>
                <a:cubicBezTo>
                  <a:pt x="70" y="65"/>
                  <a:pt x="70" y="65"/>
                  <a:pt x="70" y="65"/>
                </a:cubicBezTo>
                <a:lnTo>
                  <a:pt x="70" y="6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>
              <a:lnSpc>
                <a:spcPct val="130000"/>
              </a:lnSpc>
            </a:pPr>
            <a:endParaRPr lang="en-US" sz="2400">
              <a:cs typeface="+mn-ea"/>
              <a:sym typeface="+mn-lt"/>
            </a:endParaRPr>
          </a:p>
        </p:txBody>
      </p:sp>
      <p:sp>
        <p:nvSpPr>
          <p:cNvPr id="62" name="Freeform 151"/>
          <p:cNvSpPr>
            <a:spLocks noEditPoints="1"/>
          </p:cNvSpPr>
          <p:nvPr/>
        </p:nvSpPr>
        <p:spPr bwMode="auto">
          <a:xfrm>
            <a:off x="7204101" y="2800030"/>
            <a:ext cx="347309" cy="358451"/>
          </a:xfrm>
          <a:custGeom>
            <a:avLst/>
            <a:gdLst>
              <a:gd name="T0" fmla="*/ 52 w 79"/>
              <a:gd name="T1" fmla="*/ 0 h 79"/>
              <a:gd name="T2" fmla="*/ 0 w 79"/>
              <a:gd name="T3" fmla="*/ 52 h 79"/>
              <a:gd name="T4" fmla="*/ 27 w 79"/>
              <a:gd name="T5" fmla="*/ 79 h 79"/>
              <a:gd name="T6" fmla="*/ 79 w 79"/>
              <a:gd name="T7" fmla="*/ 27 h 79"/>
              <a:gd name="T8" fmla="*/ 27 w 79"/>
              <a:gd name="T9" fmla="*/ 76 h 79"/>
              <a:gd name="T10" fmla="*/ 26 w 79"/>
              <a:gd name="T11" fmla="*/ 76 h 79"/>
              <a:gd name="T12" fmla="*/ 23 w 79"/>
              <a:gd name="T13" fmla="*/ 71 h 79"/>
              <a:gd name="T14" fmla="*/ 32 w 79"/>
              <a:gd name="T15" fmla="*/ 71 h 79"/>
              <a:gd name="T16" fmla="*/ 28 w 79"/>
              <a:gd name="T17" fmla="*/ 76 h 79"/>
              <a:gd name="T18" fmla="*/ 22 w 79"/>
              <a:gd name="T19" fmla="*/ 68 h 79"/>
              <a:gd name="T20" fmla="*/ 8 w 79"/>
              <a:gd name="T21" fmla="*/ 58 h 79"/>
              <a:gd name="T22" fmla="*/ 10 w 79"/>
              <a:gd name="T23" fmla="*/ 46 h 79"/>
              <a:gd name="T24" fmla="*/ 44 w 79"/>
              <a:gd name="T25" fmla="*/ 9 h 79"/>
              <a:gd name="T26" fmla="*/ 51 w 79"/>
              <a:gd name="T27" fmla="*/ 13 h 79"/>
              <a:gd name="T28" fmla="*/ 58 w 79"/>
              <a:gd name="T29" fmla="*/ 8 h 79"/>
              <a:gd name="T30" fmla="*/ 68 w 79"/>
              <a:gd name="T31" fmla="*/ 23 h 79"/>
              <a:gd name="T32" fmla="*/ 69 w 79"/>
              <a:gd name="T33" fmla="*/ 34 h 79"/>
              <a:gd name="T34" fmla="*/ 34 w 79"/>
              <a:gd name="T35" fmla="*/ 69 h 79"/>
              <a:gd name="T36" fmla="*/ 8 w 79"/>
              <a:gd name="T37" fmla="*/ 46 h 79"/>
              <a:gd name="T38" fmla="*/ 8 w 79"/>
              <a:gd name="T39" fmla="*/ 56 h 79"/>
              <a:gd name="T40" fmla="*/ 3 w 79"/>
              <a:gd name="T41" fmla="*/ 50 h 79"/>
              <a:gd name="T42" fmla="*/ 56 w 79"/>
              <a:gd name="T43" fmla="*/ 8 h 79"/>
              <a:gd name="T44" fmla="*/ 47 w 79"/>
              <a:gd name="T45" fmla="*/ 9 h 79"/>
              <a:gd name="T46" fmla="*/ 50 w 79"/>
              <a:gd name="T47" fmla="*/ 3 h 79"/>
              <a:gd name="T48" fmla="*/ 76 w 79"/>
              <a:gd name="T49" fmla="*/ 27 h 79"/>
              <a:gd name="T50" fmla="*/ 70 w 79"/>
              <a:gd name="T51" fmla="*/ 32 h 79"/>
              <a:gd name="T52" fmla="*/ 69 w 79"/>
              <a:gd name="T53" fmla="*/ 24 h 79"/>
              <a:gd name="T54" fmla="*/ 75 w 79"/>
              <a:gd name="T55" fmla="*/ 26 h 79"/>
              <a:gd name="T56" fmla="*/ 46 w 79"/>
              <a:gd name="T57" fmla="*/ 47 h 79"/>
              <a:gd name="T58" fmla="*/ 42 w 79"/>
              <a:gd name="T59" fmla="*/ 47 h 79"/>
              <a:gd name="T60" fmla="*/ 40 w 79"/>
              <a:gd name="T61" fmla="*/ 44 h 79"/>
              <a:gd name="T62" fmla="*/ 40 w 79"/>
              <a:gd name="T63" fmla="*/ 40 h 79"/>
              <a:gd name="T64" fmla="*/ 31 w 79"/>
              <a:gd name="T65" fmla="*/ 33 h 79"/>
              <a:gd name="T66" fmla="*/ 34 w 79"/>
              <a:gd name="T67" fmla="*/ 33 h 79"/>
              <a:gd name="T68" fmla="*/ 39 w 79"/>
              <a:gd name="T69" fmla="*/ 35 h 79"/>
              <a:gd name="T70" fmla="*/ 39 w 79"/>
              <a:gd name="T71" fmla="*/ 39 h 79"/>
              <a:gd name="T72" fmla="*/ 47 w 79"/>
              <a:gd name="T73" fmla="*/ 46 h 79"/>
              <a:gd name="T74" fmla="*/ 29 w 79"/>
              <a:gd name="T75" fmla="*/ 29 h 79"/>
              <a:gd name="T76" fmla="*/ 30 w 79"/>
              <a:gd name="T77" fmla="*/ 58 h 79"/>
              <a:gd name="T78" fmla="*/ 54 w 79"/>
              <a:gd name="T79" fmla="*/ 41 h 79"/>
              <a:gd name="T80" fmla="*/ 54 w 79"/>
              <a:gd name="T81" fmla="*/ 37 h 79"/>
              <a:gd name="T82" fmla="*/ 53 w 79"/>
              <a:gd name="T83" fmla="*/ 33 h 79"/>
              <a:gd name="T84" fmla="*/ 50 w 79"/>
              <a:gd name="T85" fmla="*/ 29 h 79"/>
              <a:gd name="T86" fmla="*/ 46 w 79"/>
              <a:gd name="T87" fmla="*/ 26 h 79"/>
              <a:gd name="T88" fmla="*/ 42 w 79"/>
              <a:gd name="T89" fmla="*/ 25 h 79"/>
              <a:gd name="T90" fmla="*/ 24 w 79"/>
              <a:gd name="T91" fmla="*/ 42 h 79"/>
              <a:gd name="T92" fmla="*/ 26 w 79"/>
              <a:gd name="T93" fmla="*/ 46 h 79"/>
              <a:gd name="T94" fmla="*/ 29 w 79"/>
              <a:gd name="T95" fmla="*/ 50 h 79"/>
              <a:gd name="T96" fmla="*/ 33 w 79"/>
              <a:gd name="T97" fmla="*/ 53 h 79"/>
              <a:gd name="T98" fmla="*/ 36 w 79"/>
              <a:gd name="T99" fmla="*/ 54 h 79"/>
              <a:gd name="T100" fmla="*/ 40 w 79"/>
              <a:gd name="T101" fmla="*/ 52 h 79"/>
              <a:gd name="T102" fmla="*/ 38 w 79"/>
              <a:gd name="T103" fmla="*/ 52 h 79"/>
              <a:gd name="T104" fmla="*/ 32 w 79"/>
              <a:gd name="T105" fmla="*/ 51 h 79"/>
              <a:gd name="T106" fmla="*/ 28 w 79"/>
              <a:gd name="T107" fmla="*/ 47 h 79"/>
              <a:gd name="T108" fmla="*/ 27 w 79"/>
              <a:gd name="T109" fmla="*/ 44 h 79"/>
              <a:gd name="T110" fmla="*/ 30 w 79"/>
              <a:gd name="T111" fmla="*/ 30 h 79"/>
              <a:gd name="T112" fmla="*/ 44 w 79"/>
              <a:gd name="T113" fmla="*/ 27 h 79"/>
              <a:gd name="T114" fmla="*/ 46 w 79"/>
              <a:gd name="T115" fmla="*/ 28 h 79"/>
              <a:gd name="T116" fmla="*/ 50 w 79"/>
              <a:gd name="T117" fmla="*/ 33 h 79"/>
              <a:gd name="T118" fmla="*/ 52 w 79"/>
              <a:gd name="T119" fmla="*/ 38 h 79"/>
              <a:gd name="T120" fmla="*/ 52 w 79"/>
              <a:gd name="T121" fmla="*/ 41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9" h="79">
                <a:moveTo>
                  <a:pt x="77" y="23"/>
                </a:moveTo>
                <a:cubicBezTo>
                  <a:pt x="55" y="1"/>
                  <a:pt x="55" y="1"/>
                  <a:pt x="55" y="1"/>
                </a:cubicBezTo>
                <a:cubicBezTo>
                  <a:pt x="54" y="0"/>
                  <a:pt x="53" y="0"/>
                  <a:pt x="52" y="0"/>
                </a:cubicBezTo>
                <a:cubicBezTo>
                  <a:pt x="50" y="0"/>
                  <a:pt x="49" y="0"/>
                  <a:pt x="48" y="1"/>
                </a:cubicBezTo>
                <a:cubicBezTo>
                  <a:pt x="1" y="48"/>
                  <a:pt x="1" y="48"/>
                  <a:pt x="1" y="48"/>
                </a:cubicBezTo>
                <a:cubicBezTo>
                  <a:pt x="0" y="49"/>
                  <a:pt x="0" y="50"/>
                  <a:pt x="0" y="52"/>
                </a:cubicBezTo>
                <a:cubicBezTo>
                  <a:pt x="0" y="53"/>
                  <a:pt x="0" y="54"/>
                  <a:pt x="1" y="55"/>
                </a:cubicBezTo>
                <a:cubicBezTo>
                  <a:pt x="23" y="78"/>
                  <a:pt x="23" y="78"/>
                  <a:pt x="23" y="78"/>
                </a:cubicBezTo>
                <a:cubicBezTo>
                  <a:pt x="24" y="79"/>
                  <a:pt x="26" y="79"/>
                  <a:pt x="27" y="79"/>
                </a:cubicBezTo>
                <a:cubicBezTo>
                  <a:pt x="28" y="79"/>
                  <a:pt x="30" y="79"/>
                  <a:pt x="31" y="78"/>
                </a:cubicBezTo>
                <a:cubicBezTo>
                  <a:pt x="77" y="31"/>
                  <a:pt x="77" y="31"/>
                  <a:pt x="77" y="31"/>
                </a:cubicBezTo>
                <a:cubicBezTo>
                  <a:pt x="78" y="30"/>
                  <a:pt x="79" y="28"/>
                  <a:pt x="79" y="27"/>
                </a:cubicBezTo>
                <a:cubicBezTo>
                  <a:pt x="79" y="26"/>
                  <a:pt x="78" y="24"/>
                  <a:pt x="77" y="23"/>
                </a:cubicBezTo>
                <a:close/>
                <a:moveTo>
                  <a:pt x="28" y="76"/>
                </a:moveTo>
                <a:cubicBezTo>
                  <a:pt x="28" y="76"/>
                  <a:pt x="27" y="76"/>
                  <a:pt x="27" y="76"/>
                </a:cubicBezTo>
                <a:cubicBezTo>
                  <a:pt x="27" y="76"/>
                  <a:pt x="27" y="76"/>
                  <a:pt x="27" y="76"/>
                </a:cubicBezTo>
                <a:cubicBezTo>
                  <a:pt x="27" y="76"/>
                  <a:pt x="27" y="76"/>
                  <a:pt x="27" y="76"/>
                </a:cubicBezTo>
                <a:cubicBezTo>
                  <a:pt x="26" y="76"/>
                  <a:pt x="26" y="76"/>
                  <a:pt x="26" y="76"/>
                </a:cubicBezTo>
                <a:cubicBezTo>
                  <a:pt x="26" y="76"/>
                  <a:pt x="26" y="76"/>
                  <a:pt x="25" y="75"/>
                </a:cubicBezTo>
                <a:cubicBezTo>
                  <a:pt x="22" y="72"/>
                  <a:pt x="22" y="72"/>
                  <a:pt x="22" y="72"/>
                </a:cubicBezTo>
                <a:cubicBezTo>
                  <a:pt x="22" y="71"/>
                  <a:pt x="22" y="71"/>
                  <a:pt x="23" y="71"/>
                </a:cubicBezTo>
                <a:cubicBezTo>
                  <a:pt x="24" y="70"/>
                  <a:pt x="24" y="70"/>
                  <a:pt x="24" y="70"/>
                </a:cubicBezTo>
                <a:cubicBezTo>
                  <a:pt x="26" y="68"/>
                  <a:pt x="29" y="68"/>
                  <a:pt x="31" y="70"/>
                </a:cubicBezTo>
                <a:cubicBezTo>
                  <a:pt x="32" y="71"/>
                  <a:pt x="32" y="71"/>
                  <a:pt x="32" y="71"/>
                </a:cubicBezTo>
                <a:cubicBezTo>
                  <a:pt x="32" y="71"/>
                  <a:pt x="33" y="71"/>
                  <a:pt x="33" y="71"/>
                </a:cubicBezTo>
                <a:cubicBezTo>
                  <a:pt x="28" y="75"/>
                  <a:pt x="28" y="75"/>
                  <a:pt x="28" y="75"/>
                </a:cubicBezTo>
                <a:cubicBezTo>
                  <a:pt x="28" y="76"/>
                  <a:pt x="28" y="76"/>
                  <a:pt x="28" y="76"/>
                </a:cubicBezTo>
                <a:close/>
                <a:moveTo>
                  <a:pt x="34" y="69"/>
                </a:moveTo>
                <a:cubicBezTo>
                  <a:pt x="33" y="68"/>
                  <a:pt x="33" y="68"/>
                  <a:pt x="33" y="68"/>
                </a:cubicBezTo>
                <a:cubicBezTo>
                  <a:pt x="30" y="65"/>
                  <a:pt x="25" y="65"/>
                  <a:pt x="22" y="68"/>
                </a:cubicBezTo>
                <a:cubicBezTo>
                  <a:pt x="21" y="69"/>
                  <a:pt x="21" y="69"/>
                  <a:pt x="21" y="69"/>
                </a:cubicBezTo>
                <a:cubicBezTo>
                  <a:pt x="21" y="70"/>
                  <a:pt x="21" y="70"/>
                  <a:pt x="20" y="70"/>
                </a:cubicBezTo>
                <a:cubicBezTo>
                  <a:pt x="8" y="58"/>
                  <a:pt x="8" y="58"/>
                  <a:pt x="8" y="58"/>
                </a:cubicBezTo>
                <a:cubicBezTo>
                  <a:pt x="9" y="58"/>
                  <a:pt x="9" y="58"/>
                  <a:pt x="10" y="57"/>
                </a:cubicBezTo>
                <a:cubicBezTo>
                  <a:pt x="10" y="56"/>
                  <a:pt x="10" y="56"/>
                  <a:pt x="10" y="56"/>
                </a:cubicBezTo>
                <a:cubicBezTo>
                  <a:pt x="13" y="53"/>
                  <a:pt x="13" y="49"/>
                  <a:pt x="10" y="46"/>
                </a:cubicBezTo>
                <a:cubicBezTo>
                  <a:pt x="10" y="45"/>
                  <a:pt x="10" y="45"/>
                  <a:pt x="10" y="45"/>
                </a:cubicBezTo>
                <a:cubicBezTo>
                  <a:pt x="9" y="45"/>
                  <a:pt x="9" y="45"/>
                  <a:pt x="9" y="44"/>
                </a:cubicBezTo>
                <a:cubicBezTo>
                  <a:pt x="44" y="9"/>
                  <a:pt x="44" y="9"/>
                  <a:pt x="44" y="9"/>
                </a:cubicBezTo>
                <a:cubicBezTo>
                  <a:pt x="44" y="9"/>
                  <a:pt x="45" y="10"/>
                  <a:pt x="45" y="10"/>
                </a:cubicBezTo>
                <a:cubicBezTo>
                  <a:pt x="46" y="11"/>
                  <a:pt x="46" y="11"/>
                  <a:pt x="46" y="11"/>
                </a:cubicBezTo>
                <a:cubicBezTo>
                  <a:pt x="47" y="12"/>
                  <a:pt x="49" y="13"/>
                  <a:pt x="51" y="13"/>
                </a:cubicBezTo>
                <a:cubicBezTo>
                  <a:pt x="53" y="13"/>
                  <a:pt x="55" y="12"/>
                  <a:pt x="56" y="11"/>
                </a:cubicBezTo>
                <a:cubicBezTo>
                  <a:pt x="57" y="10"/>
                  <a:pt x="57" y="10"/>
                  <a:pt x="57" y="10"/>
                </a:cubicBezTo>
                <a:cubicBezTo>
                  <a:pt x="57" y="9"/>
                  <a:pt x="58" y="9"/>
                  <a:pt x="58" y="8"/>
                </a:cubicBezTo>
                <a:cubicBezTo>
                  <a:pt x="70" y="21"/>
                  <a:pt x="70" y="21"/>
                  <a:pt x="70" y="21"/>
                </a:cubicBezTo>
                <a:cubicBezTo>
                  <a:pt x="70" y="21"/>
                  <a:pt x="69" y="21"/>
                  <a:pt x="69" y="22"/>
                </a:cubicBezTo>
                <a:cubicBezTo>
                  <a:pt x="68" y="23"/>
                  <a:pt x="68" y="23"/>
                  <a:pt x="68" y="23"/>
                </a:cubicBezTo>
                <a:cubicBezTo>
                  <a:pt x="67" y="24"/>
                  <a:pt x="66" y="26"/>
                  <a:pt x="66" y="28"/>
                </a:cubicBezTo>
                <a:cubicBezTo>
                  <a:pt x="66" y="30"/>
                  <a:pt x="67" y="32"/>
                  <a:pt x="68" y="33"/>
                </a:cubicBezTo>
                <a:cubicBezTo>
                  <a:pt x="69" y="34"/>
                  <a:pt x="69" y="34"/>
                  <a:pt x="69" y="34"/>
                </a:cubicBezTo>
                <a:cubicBezTo>
                  <a:pt x="69" y="34"/>
                  <a:pt x="69" y="34"/>
                  <a:pt x="70" y="34"/>
                </a:cubicBezTo>
                <a:cubicBezTo>
                  <a:pt x="34" y="70"/>
                  <a:pt x="34" y="70"/>
                  <a:pt x="34" y="70"/>
                </a:cubicBezTo>
                <a:cubicBezTo>
                  <a:pt x="34" y="69"/>
                  <a:pt x="34" y="69"/>
                  <a:pt x="34" y="69"/>
                </a:cubicBezTo>
                <a:close/>
                <a:moveTo>
                  <a:pt x="3" y="50"/>
                </a:moveTo>
                <a:cubicBezTo>
                  <a:pt x="8" y="46"/>
                  <a:pt x="8" y="46"/>
                  <a:pt x="8" y="46"/>
                </a:cubicBezTo>
                <a:cubicBezTo>
                  <a:pt x="8" y="46"/>
                  <a:pt x="8" y="46"/>
                  <a:pt x="8" y="46"/>
                </a:cubicBezTo>
                <a:cubicBezTo>
                  <a:pt x="9" y="47"/>
                  <a:pt x="9" y="47"/>
                  <a:pt x="9" y="47"/>
                </a:cubicBezTo>
                <a:cubicBezTo>
                  <a:pt x="11" y="49"/>
                  <a:pt x="11" y="53"/>
                  <a:pt x="9" y="55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56"/>
                  <a:pt x="7" y="57"/>
                  <a:pt x="7" y="57"/>
                </a:cubicBezTo>
                <a:cubicBezTo>
                  <a:pt x="3" y="53"/>
                  <a:pt x="3" y="53"/>
                  <a:pt x="3" y="53"/>
                </a:cubicBezTo>
                <a:cubicBezTo>
                  <a:pt x="2" y="52"/>
                  <a:pt x="2" y="51"/>
                  <a:pt x="3" y="50"/>
                </a:cubicBezTo>
                <a:close/>
                <a:moveTo>
                  <a:pt x="53" y="3"/>
                </a:moveTo>
                <a:cubicBezTo>
                  <a:pt x="57" y="7"/>
                  <a:pt x="57" y="7"/>
                  <a:pt x="57" y="7"/>
                </a:cubicBezTo>
                <a:cubicBezTo>
                  <a:pt x="56" y="7"/>
                  <a:pt x="56" y="8"/>
                  <a:pt x="56" y="8"/>
                </a:cubicBezTo>
                <a:cubicBezTo>
                  <a:pt x="55" y="9"/>
                  <a:pt x="55" y="9"/>
                  <a:pt x="55" y="9"/>
                </a:cubicBezTo>
                <a:cubicBezTo>
                  <a:pt x="54" y="10"/>
                  <a:pt x="52" y="11"/>
                  <a:pt x="51" y="11"/>
                </a:cubicBezTo>
                <a:cubicBezTo>
                  <a:pt x="49" y="11"/>
                  <a:pt x="48" y="10"/>
                  <a:pt x="47" y="9"/>
                </a:cubicBezTo>
                <a:cubicBezTo>
                  <a:pt x="46" y="8"/>
                  <a:pt x="46" y="8"/>
                  <a:pt x="46" y="8"/>
                </a:cubicBezTo>
                <a:cubicBezTo>
                  <a:pt x="46" y="8"/>
                  <a:pt x="46" y="8"/>
                  <a:pt x="46" y="8"/>
                </a:cubicBezTo>
                <a:cubicBezTo>
                  <a:pt x="50" y="3"/>
                  <a:pt x="50" y="3"/>
                  <a:pt x="50" y="3"/>
                </a:cubicBezTo>
                <a:cubicBezTo>
                  <a:pt x="51" y="3"/>
                  <a:pt x="52" y="3"/>
                  <a:pt x="53" y="3"/>
                </a:cubicBezTo>
                <a:close/>
                <a:moveTo>
                  <a:pt x="75" y="26"/>
                </a:moveTo>
                <a:cubicBezTo>
                  <a:pt x="76" y="26"/>
                  <a:pt x="76" y="27"/>
                  <a:pt x="76" y="27"/>
                </a:cubicBezTo>
                <a:cubicBezTo>
                  <a:pt x="76" y="28"/>
                  <a:pt x="76" y="28"/>
                  <a:pt x="75" y="29"/>
                </a:cubicBezTo>
                <a:cubicBezTo>
                  <a:pt x="71" y="33"/>
                  <a:pt x="71" y="33"/>
                  <a:pt x="71" y="33"/>
                </a:cubicBezTo>
                <a:cubicBezTo>
                  <a:pt x="71" y="33"/>
                  <a:pt x="71" y="33"/>
                  <a:pt x="70" y="32"/>
                </a:cubicBezTo>
                <a:cubicBezTo>
                  <a:pt x="69" y="32"/>
                  <a:pt x="69" y="32"/>
                  <a:pt x="69" y="32"/>
                </a:cubicBezTo>
                <a:cubicBezTo>
                  <a:pt x="68" y="31"/>
                  <a:pt x="68" y="29"/>
                  <a:pt x="68" y="28"/>
                </a:cubicBezTo>
                <a:cubicBezTo>
                  <a:pt x="68" y="26"/>
                  <a:pt x="68" y="25"/>
                  <a:pt x="69" y="24"/>
                </a:cubicBezTo>
                <a:cubicBezTo>
                  <a:pt x="70" y="23"/>
                  <a:pt x="70" y="23"/>
                  <a:pt x="70" y="23"/>
                </a:cubicBezTo>
                <a:cubicBezTo>
                  <a:pt x="71" y="23"/>
                  <a:pt x="71" y="22"/>
                  <a:pt x="72" y="22"/>
                </a:cubicBezTo>
                <a:lnTo>
                  <a:pt x="75" y="26"/>
                </a:lnTo>
                <a:close/>
                <a:moveTo>
                  <a:pt x="47" y="46"/>
                </a:moveTo>
                <a:cubicBezTo>
                  <a:pt x="47" y="46"/>
                  <a:pt x="47" y="47"/>
                  <a:pt x="47" y="47"/>
                </a:cubicBezTo>
                <a:cubicBezTo>
                  <a:pt x="47" y="47"/>
                  <a:pt x="47" y="47"/>
                  <a:pt x="46" y="47"/>
                </a:cubicBezTo>
                <a:cubicBezTo>
                  <a:pt x="46" y="47"/>
                  <a:pt x="46" y="47"/>
                  <a:pt x="46" y="47"/>
                </a:cubicBezTo>
                <a:cubicBezTo>
                  <a:pt x="45" y="46"/>
                  <a:pt x="45" y="46"/>
                  <a:pt x="45" y="46"/>
                </a:cubicBezTo>
                <a:cubicBezTo>
                  <a:pt x="44" y="47"/>
                  <a:pt x="43" y="47"/>
                  <a:pt x="42" y="47"/>
                </a:cubicBezTo>
                <a:cubicBezTo>
                  <a:pt x="41" y="47"/>
                  <a:pt x="39" y="47"/>
                  <a:pt x="39" y="46"/>
                </a:cubicBezTo>
                <a:cubicBezTo>
                  <a:pt x="38" y="45"/>
                  <a:pt x="38" y="45"/>
                  <a:pt x="39" y="44"/>
                </a:cubicBezTo>
                <a:cubicBezTo>
                  <a:pt x="39" y="44"/>
                  <a:pt x="40" y="44"/>
                  <a:pt x="40" y="44"/>
                </a:cubicBezTo>
                <a:cubicBezTo>
                  <a:pt x="41" y="45"/>
                  <a:pt x="43" y="45"/>
                  <a:pt x="44" y="44"/>
                </a:cubicBezTo>
                <a:cubicBezTo>
                  <a:pt x="45" y="43"/>
                  <a:pt x="45" y="41"/>
                  <a:pt x="44" y="40"/>
                </a:cubicBezTo>
                <a:cubicBezTo>
                  <a:pt x="43" y="39"/>
                  <a:pt x="41" y="39"/>
                  <a:pt x="40" y="40"/>
                </a:cubicBezTo>
                <a:cubicBezTo>
                  <a:pt x="38" y="42"/>
                  <a:pt x="35" y="42"/>
                  <a:pt x="33" y="40"/>
                </a:cubicBezTo>
                <a:cubicBezTo>
                  <a:pt x="31" y="39"/>
                  <a:pt x="31" y="36"/>
                  <a:pt x="32" y="34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3"/>
                  <a:pt x="31" y="32"/>
                  <a:pt x="31" y="32"/>
                </a:cubicBezTo>
                <a:cubicBezTo>
                  <a:pt x="31" y="31"/>
                  <a:pt x="32" y="31"/>
                  <a:pt x="32" y="32"/>
                </a:cubicBezTo>
                <a:cubicBezTo>
                  <a:pt x="34" y="33"/>
                  <a:pt x="34" y="33"/>
                  <a:pt x="34" y="33"/>
                </a:cubicBezTo>
                <a:cubicBezTo>
                  <a:pt x="36" y="31"/>
                  <a:pt x="38" y="32"/>
                  <a:pt x="40" y="33"/>
                </a:cubicBezTo>
                <a:cubicBezTo>
                  <a:pt x="40" y="34"/>
                  <a:pt x="40" y="34"/>
                  <a:pt x="40" y="35"/>
                </a:cubicBezTo>
                <a:cubicBezTo>
                  <a:pt x="40" y="35"/>
                  <a:pt x="39" y="35"/>
                  <a:pt x="39" y="35"/>
                </a:cubicBezTo>
                <a:cubicBezTo>
                  <a:pt x="37" y="34"/>
                  <a:pt x="36" y="34"/>
                  <a:pt x="34" y="35"/>
                </a:cubicBezTo>
                <a:cubicBezTo>
                  <a:pt x="33" y="36"/>
                  <a:pt x="33" y="38"/>
                  <a:pt x="34" y="39"/>
                </a:cubicBezTo>
                <a:cubicBezTo>
                  <a:pt x="36" y="40"/>
                  <a:pt x="37" y="40"/>
                  <a:pt x="39" y="39"/>
                </a:cubicBezTo>
                <a:cubicBezTo>
                  <a:pt x="40" y="37"/>
                  <a:pt x="44" y="37"/>
                  <a:pt x="45" y="39"/>
                </a:cubicBezTo>
                <a:cubicBezTo>
                  <a:pt x="47" y="40"/>
                  <a:pt x="47" y="43"/>
                  <a:pt x="46" y="45"/>
                </a:cubicBezTo>
                <a:lnTo>
                  <a:pt x="47" y="46"/>
                </a:lnTo>
                <a:close/>
                <a:moveTo>
                  <a:pt x="55" y="24"/>
                </a:moveTo>
                <a:cubicBezTo>
                  <a:pt x="51" y="20"/>
                  <a:pt x="44" y="21"/>
                  <a:pt x="38" y="24"/>
                </a:cubicBezTo>
                <a:cubicBezTo>
                  <a:pt x="34" y="25"/>
                  <a:pt x="31" y="26"/>
                  <a:pt x="29" y="29"/>
                </a:cubicBezTo>
                <a:cubicBezTo>
                  <a:pt x="26" y="31"/>
                  <a:pt x="25" y="34"/>
                  <a:pt x="24" y="38"/>
                </a:cubicBezTo>
                <a:cubicBezTo>
                  <a:pt x="20" y="45"/>
                  <a:pt x="20" y="51"/>
                  <a:pt x="24" y="55"/>
                </a:cubicBezTo>
                <a:cubicBezTo>
                  <a:pt x="25" y="57"/>
                  <a:pt x="28" y="58"/>
                  <a:pt x="30" y="58"/>
                </a:cubicBezTo>
                <a:cubicBezTo>
                  <a:pt x="34" y="58"/>
                  <a:pt x="37" y="56"/>
                  <a:pt x="41" y="54"/>
                </a:cubicBezTo>
                <a:cubicBezTo>
                  <a:pt x="44" y="54"/>
                  <a:pt x="47" y="53"/>
                  <a:pt x="50" y="50"/>
                </a:cubicBezTo>
                <a:cubicBezTo>
                  <a:pt x="52" y="48"/>
                  <a:pt x="54" y="44"/>
                  <a:pt x="54" y="41"/>
                </a:cubicBezTo>
                <a:cubicBezTo>
                  <a:pt x="58" y="34"/>
                  <a:pt x="58" y="27"/>
                  <a:pt x="55" y="24"/>
                </a:cubicBezTo>
                <a:close/>
                <a:moveTo>
                  <a:pt x="53" y="25"/>
                </a:moveTo>
                <a:cubicBezTo>
                  <a:pt x="56" y="28"/>
                  <a:pt x="56" y="32"/>
                  <a:pt x="54" y="37"/>
                </a:cubicBezTo>
                <a:cubicBezTo>
                  <a:pt x="54" y="36"/>
                  <a:pt x="54" y="36"/>
                  <a:pt x="54" y="35"/>
                </a:cubicBezTo>
                <a:cubicBezTo>
                  <a:pt x="54" y="35"/>
                  <a:pt x="54" y="35"/>
                  <a:pt x="53" y="34"/>
                </a:cubicBezTo>
                <a:cubicBezTo>
                  <a:pt x="53" y="34"/>
                  <a:pt x="53" y="33"/>
                  <a:pt x="53" y="33"/>
                </a:cubicBezTo>
                <a:cubicBezTo>
                  <a:pt x="53" y="33"/>
                  <a:pt x="52" y="32"/>
                  <a:pt x="52" y="32"/>
                </a:cubicBezTo>
                <a:cubicBezTo>
                  <a:pt x="52" y="31"/>
                  <a:pt x="52" y="31"/>
                  <a:pt x="52" y="31"/>
                </a:cubicBezTo>
                <a:cubicBezTo>
                  <a:pt x="51" y="30"/>
                  <a:pt x="51" y="29"/>
                  <a:pt x="50" y="29"/>
                </a:cubicBezTo>
                <a:cubicBezTo>
                  <a:pt x="49" y="28"/>
                  <a:pt x="49" y="28"/>
                  <a:pt x="48" y="27"/>
                </a:cubicBezTo>
                <a:cubicBezTo>
                  <a:pt x="48" y="27"/>
                  <a:pt x="47" y="27"/>
                  <a:pt x="47" y="26"/>
                </a:cubicBezTo>
                <a:cubicBezTo>
                  <a:pt x="47" y="26"/>
                  <a:pt x="46" y="26"/>
                  <a:pt x="46" y="26"/>
                </a:cubicBezTo>
                <a:cubicBezTo>
                  <a:pt x="45" y="26"/>
                  <a:pt x="45" y="25"/>
                  <a:pt x="44" y="25"/>
                </a:cubicBezTo>
                <a:cubicBezTo>
                  <a:pt x="44" y="25"/>
                  <a:pt x="44" y="25"/>
                  <a:pt x="44" y="25"/>
                </a:cubicBezTo>
                <a:cubicBezTo>
                  <a:pt x="43" y="25"/>
                  <a:pt x="43" y="25"/>
                  <a:pt x="42" y="25"/>
                </a:cubicBezTo>
                <a:cubicBezTo>
                  <a:pt x="47" y="23"/>
                  <a:pt x="51" y="23"/>
                  <a:pt x="53" y="25"/>
                </a:cubicBezTo>
                <a:close/>
                <a:moveTo>
                  <a:pt x="25" y="54"/>
                </a:moveTo>
                <a:cubicBezTo>
                  <a:pt x="23" y="51"/>
                  <a:pt x="23" y="47"/>
                  <a:pt x="24" y="42"/>
                </a:cubicBezTo>
                <a:cubicBezTo>
                  <a:pt x="24" y="43"/>
                  <a:pt x="25" y="43"/>
                  <a:pt x="25" y="44"/>
                </a:cubicBezTo>
                <a:cubicBezTo>
                  <a:pt x="25" y="44"/>
                  <a:pt x="25" y="44"/>
                  <a:pt x="25" y="45"/>
                </a:cubicBezTo>
                <a:cubicBezTo>
                  <a:pt x="25" y="45"/>
                  <a:pt x="25" y="45"/>
                  <a:pt x="26" y="46"/>
                </a:cubicBezTo>
                <a:cubicBezTo>
                  <a:pt x="26" y="46"/>
                  <a:pt x="26" y="47"/>
                  <a:pt x="26" y="47"/>
                </a:cubicBezTo>
                <a:cubicBezTo>
                  <a:pt x="26" y="47"/>
                  <a:pt x="27" y="48"/>
                  <a:pt x="27" y="48"/>
                </a:cubicBezTo>
                <a:cubicBezTo>
                  <a:pt x="27" y="49"/>
                  <a:pt x="28" y="49"/>
                  <a:pt x="29" y="50"/>
                </a:cubicBezTo>
                <a:cubicBezTo>
                  <a:pt x="29" y="51"/>
                  <a:pt x="30" y="51"/>
                  <a:pt x="31" y="52"/>
                </a:cubicBezTo>
                <a:cubicBezTo>
                  <a:pt x="31" y="52"/>
                  <a:pt x="31" y="52"/>
                  <a:pt x="31" y="52"/>
                </a:cubicBezTo>
                <a:cubicBezTo>
                  <a:pt x="32" y="53"/>
                  <a:pt x="32" y="53"/>
                  <a:pt x="33" y="53"/>
                </a:cubicBezTo>
                <a:cubicBezTo>
                  <a:pt x="33" y="53"/>
                  <a:pt x="34" y="53"/>
                  <a:pt x="34" y="54"/>
                </a:cubicBezTo>
                <a:cubicBezTo>
                  <a:pt x="34" y="54"/>
                  <a:pt x="35" y="54"/>
                  <a:pt x="35" y="54"/>
                </a:cubicBezTo>
                <a:cubicBezTo>
                  <a:pt x="35" y="54"/>
                  <a:pt x="36" y="54"/>
                  <a:pt x="36" y="54"/>
                </a:cubicBezTo>
                <a:cubicBezTo>
                  <a:pt x="32" y="56"/>
                  <a:pt x="27" y="56"/>
                  <a:pt x="25" y="54"/>
                </a:cubicBezTo>
                <a:close/>
                <a:moveTo>
                  <a:pt x="49" y="49"/>
                </a:moveTo>
                <a:cubicBezTo>
                  <a:pt x="46" y="51"/>
                  <a:pt x="44" y="52"/>
                  <a:pt x="40" y="52"/>
                </a:cubicBezTo>
                <a:cubicBezTo>
                  <a:pt x="40" y="52"/>
                  <a:pt x="40" y="52"/>
                  <a:pt x="40" y="52"/>
                </a:cubicBezTo>
                <a:cubicBezTo>
                  <a:pt x="40" y="53"/>
                  <a:pt x="39" y="53"/>
                  <a:pt x="38" y="52"/>
                </a:cubicBezTo>
                <a:cubicBezTo>
                  <a:pt x="38" y="52"/>
                  <a:pt x="38" y="52"/>
                  <a:pt x="38" y="52"/>
                </a:cubicBezTo>
                <a:cubicBezTo>
                  <a:pt x="37" y="52"/>
                  <a:pt x="36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4" y="51"/>
                  <a:pt x="33" y="51"/>
                  <a:pt x="32" y="51"/>
                </a:cubicBezTo>
                <a:cubicBezTo>
                  <a:pt x="32" y="51"/>
                  <a:pt x="32" y="51"/>
                  <a:pt x="32" y="50"/>
                </a:cubicBezTo>
                <a:cubicBezTo>
                  <a:pt x="31" y="50"/>
                  <a:pt x="31" y="49"/>
                  <a:pt x="30" y="49"/>
                </a:cubicBezTo>
                <a:cubicBezTo>
                  <a:pt x="29" y="48"/>
                  <a:pt x="29" y="47"/>
                  <a:pt x="28" y="47"/>
                </a:cubicBezTo>
                <a:cubicBezTo>
                  <a:pt x="28" y="46"/>
                  <a:pt x="28" y="46"/>
                  <a:pt x="28" y="46"/>
                </a:cubicBezTo>
                <a:cubicBezTo>
                  <a:pt x="28" y="45"/>
                  <a:pt x="27" y="45"/>
                  <a:pt x="27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6" y="42"/>
                  <a:pt x="26" y="40"/>
                  <a:pt x="26" y="38"/>
                </a:cubicBezTo>
                <a:cubicBezTo>
                  <a:pt x="26" y="38"/>
                  <a:pt x="26" y="38"/>
                  <a:pt x="26" y="38"/>
                </a:cubicBezTo>
                <a:cubicBezTo>
                  <a:pt x="27" y="35"/>
                  <a:pt x="28" y="32"/>
                  <a:pt x="30" y="30"/>
                </a:cubicBezTo>
                <a:cubicBezTo>
                  <a:pt x="32" y="28"/>
                  <a:pt x="35" y="27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40" y="26"/>
                  <a:pt x="42" y="26"/>
                  <a:pt x="44" y="27"/>
                </a:cubicBezTo>
                <a:cubicBezTo>
                  <a:pt x="44" y="27"/>
                  <a:pt x="44" y="27"/>
                  <a:pt x="44" y="27"/>
                </a:cubicBezTo>
                <a:cubicBezTo>
                  <a:pt x="45" y="27"/>
                  <a:pt x="45" y="28"/>
                  <a:pt x="46" y="28"/>
                </a:cubicBezTo>
                <a:cubicBezTo>
                  <a:pt x="46" y="28"/>
                  <a:pt x="46" y="28"/>
                  <a:pt x="46" y="28"/>
                </a:cubicBezTo>
                <a:cubicBezTo>
                  <a:pt x="47" y="29"/>
                  <a:pt x="48" y="29"/>
                  <a:pt x="49" y="30"/>
                </a:cubicBezTo>
                <a:cubicBezTo>
                  <a:pt x="49" y="31"/>
                  <a:pt x="50" y="32"/>
                  <a:pt x="50" y="32"/>
                </a:cubicBezTo>
                <a:cubicBezTo>
                  <a:pt x="50" y="32"/>
                  <a:pt x="50" y="33"/>
                  <a:pt x="50" y="33"/>
                </a:cubicBezTo>
                <a:cubicBezTo>
                  <a:pt x="51" y="33"/>
                  <a:pt x="51" y="34"/>
                  <a:pt x="52" y="35"/>
                </a:cubicBezTo>
                <a:cubicBezTo>
                  <a:pt x="52" y="35"/>
                  <a:pt x="52" y="35"/>
                  <a:pt x="52" y="35"/>
                </a:cubicBezTo>
                <a:cubicBezTo>
                  <a:pt x="52" y="36"/>
                  <a:pt x="52" y="37"/>
                  <a:pt x="52" y="38"/>
                </a:cubicBezTo>
                <a:cubicBezTo>
                  <a:pt x="52" y="38"/>
                  <a:pt x="52" y="38"/>
                  <a:pt x="52" y="38"/>
                </a:cubicBezTo>
                <a:cubicBezTo>
                  <a:pt x="52" y="39"/>
                  <a:pt x="52" y="40"/>
                  <a:pt x="52" y="41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4"/>
                  <a:pt x="51" y="47"/>
                  <a:pt x="49" y="4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>
              <a:lnSpc>
                <a:spcPct val="130000"/>
              </a:lnSpc>
            </a:pPr>
            <a:endParaRPr lang="en-US" sz="2400">
              <a:cs typeface="+mn-ea"/>
              <a:sym typeface="+mn-lt"/>
            </a:endParaRPr>
          </a:p>
        </p:txBody>
      </p:sp>
      <p:sp>
        <p:nvSpPr>
          <p:cNvPr id="63" name="Freeform 27"/>
          <p:cNvSpPr>
            <a:spLocks noEditPoints="1"/>
          </p:cNvSpPr>
          <p:nvPr/>
        </p:nvSpPr>
        <p:spPr bwMode="auto">
          <a:xfrm>
            <a:off x="5954250" y="5006241"/>
            <a:ext cx="279058" cy="288110"/>
          </a:xfrm>
          <a:custGeom>
            <a:avLst/>
            <a:gdLst>
              <a:gd name="T0" fmla="*/ 27 w 78"/>
              <a:gd name="T1" fmla="*/ 53 h 78"/>
              <a:gd name="T2" fmla="*/ 27 w 78"/>
              <a:gd name="T3" fmla="*/ 25 h 78"/>
              <a:gd name="T4" fmla="*/ 22 w 78"/>
              <a:gd name="T5" fmla="*/ 29 h 78"/>
              <a:gd name="T6" fmla="*/ 49 w 78"/>
              <a:gd name="T7" fmla="*/ 55 h 78"/>
              <a:gd name="T8" fmla="*/ 53 w 78"/>
              <a:gd name="T9" fmla="*/ 50 h 78"/>
              <a:gd name="T10" fmla="*/ 25 w 78"/>
              <a:gd name="T11" fmla="*/ 25 h 78"/>
              <a:gd name="T12" fmla="*/ 53 w 78"/>
              <a:gd name="T13" fmla="*/ 56 h 78"/>
              <a:gd name="T14" fmla="*/ 55 w 78"/>
              <a:gd name="T15" fmla="*/ 54 h 78"/>
              <a:gd name="T16" fmla="*/ 49 w 78"/>
              <a:gd name="T17" fmla="*/ 25 h 78"/>
              <a:gd name="T18" fmla="*/ 49 w 78"/>
              <a:gd name="T19" fmla="*/ 40 h 78"/>
              <a:gd name="T20" fmla="*/ 28 w 78"/>
              <a:gd name="T21" fmla="*/ 41 h 78"/>
              <a:gd name="T22" fmla="*/ 49 w 78"/>
              <a:gd name="T23" fmla="*/ 42 h 78"/>
              <a:gd name="T24" fmla="*/ 57 w 78"/>
              <a:gd name="T25" fmla="*/ 25 h 78"/>
              <a:gd name="T26" fmla="*/ 30 w 78"/>
              <a:gd name="T27" fmla="*/ 41 h 78"/>
              <a:gd name="T28" fmla="*/ 33 w 78"/>
              <a:gd name="T29" fmla="*/ 43 h 78"/>
              <a:gd name="T30" fmla="*/ 53 w 78"/>
              <a:gd name="T31" fmla="*/ 23 h 78"/>
              <a:gd name="T32" fmla="*/ 76 w 78"/>
              <a:gd name="T33" fmla="*/ 31 h 78"/>
              <a:gd name="T34" fmla="*/ 67 w 78"/>
              <a:gd name="T35" fmla="*/ 28 h 78"/>
              <a:gd name="T36" fmla="*/ 78 w 78"/>
              <a:gd name="T37" fmla="*/ 21 h 78"/>
              <a:gd name="T38" fmla="*/ 59 w 78"/>
              <a:gd name="T39" fmla="*/ 11 h 78"/>
              <a:gd name="T40" fmla="*/ 56 w 78"/>
              <a:gd name="T41" fmla="*/ 1 h 78"/>
              <a:gd name="T42" fmla="*/ 50 w 78"/>
              <a:gd name="T43" fmla="*/ 1 h 78"/>
              <a:gd name="T44" fmla="*/ 47 w 78"/>
              <a:gd name="T45" fmla="*/ 11 h 78"/>
              <a:gd name="T46" fmla="*/ 39 w 78"/>
              <a:gd name="T47" fmla="*/ 0 h 78"/>
              <a:gd name="T48" fmla="*/ 31 w 78"/>
              <a:gd name="T49" fmla="*/ 11 h 78"/>
              <a:gd name="T50" fmla="*/ 28 w 78"/>
              <a:gd name="T51" fmla="*/ 1 h 78"/>
              <a:gd name="T52" fmla="*/ 22 w 78"/>
              <a:gd name="T53" fmla="*/ 1 h 78"/>
              <a:gd name="T54" fmla="*/ 19 w 78"/>
              <a:gd name="T55" fmla="*/ 11 h 78"/>
              <a:gd name="T56" fmla="*/ 0 w 78"/>
              <a:gd name="T57" fmla="*/ 21 h 78"/>
              <a:gd name="T58" fmla="*/ 11 w 78"/>
              <a:gd name="T59" fmla="*/ 28 h 78"/>
              <a:gd name="T60" fmla="*/ 1 w 78"/>
              <a:gd name="T61" fmla="*/ 31 h 78"/>
              <a:gd name="T62" fmla="*/ 1 w 78"/>
              <a:gd name="T63" fmla="*/ 37 h 78"/>
              <a:gd name="T64" fmla="*/ 11 w 78"/>
              <a:gd name="T65" fmla="*/ 40 h 78"/>
              <a:gd name="T66" fmla="*/ 0 w 78"/>
              <a:gd name="T67" fmla="*/ 48 h 78"/>
              <a:gd name="T68" fmla="*/ 11 w 78"/>
              <a:gd name="T69" fmla="*/ 56 h 78"/>
              <a:gd name="T70" fmla="*/ 1 w 78"/>
              <a:gd name="T71" fmla="*/ 59 h 78"/>
              <a:gd name="T72" fmla="*/ 19 w 78"/>
              <a:gd name="T73" fmla="*/ 76 h 78"/>
              <a:gd name="T74" fmla="*/ 22 w 78"/>
              <a:gd name="T75" fmla="*/ 67 h 78"/>
              <a:gd name="T76" fmla="*/ 30 w 78"/>
              <a:gd name="T77" fmla="*/ 78 h 78"/>
              <a:gd name="T78" fmla="*/ 37 w 78"/>
              <a:gd name="T79" fmla="*/ 67 h 78"/>
              <a:gd name="T80" fmla="*/ 40 w 78"/>
              <a:gd name="T81" fmla="*/ 76 h 78"/>
              <a:gd name="T82" fmla="*/ 47 w 78"/>
              <a:gd name="T83" fmla="*/ 76 h 78"/>
              <a:gd name="T84" fmla="*/ 50 w 78"/>
              <a:gd name="T85" fmla="*/ 67 h 78"/>
              <a:gd name="T86" fmla="*/ 57 w 78"/>
              <a:gd name="T87" fmla="*/ 78 h 78"/>
              <a:gd name="T88" fmla="*/ 67 w 78"/>
              <a:gd name="T89" fmla="*/ 59 h 78"/>
              <a:gd name="T90" fmla="*/ 76 w 78"/>
              <a:gd name="T91" fmla="*/ 56 h 78"/>
              <a:gd name="T92" fmla="*/ 76 w 78"/>
              <a:gd name="T93" fmla="*/ 49 h 78"/>
              <a:gd name="T94" fmla="*/ 67 w 78"/>
              <a:gd name="T95" fmla="*/ 46 h 78"/>
              <a:gd name="T96" fmla="*/ 78 w 78"/>
              <a:gd name="T97" fmla="*/ 39 h 78"/>
              <a:gd name="T98" fmla="*/ 67 w 78"/>
              <a:gd name="T99" fmla="*/ 31 h 78"/>
              <a:gd name="T100" fmla="*/ 58 w 78"/>
              <a:gd name="T101" fmla="*/ 64 h 78"/>
              <a:gd name="T102" fmla="*/ 14 w 78"/>
              <a:gd name="T103" fmla="*/ 20 h 78"/>
              <a:gd name="T104" fmla="*/ 64 w 78"/>
              <a:gd name="T105" fmla="*/ 20 h 78"/>
              <a:gd name="T106" fmla="*/ 21 w 78"/>
              <a:gd name="T107" fmla="*/ 16 h 78"/>
              <a:gd name="T108" fmla="*/ 21 w 78"/>
              <a:gd name="T109" fmla="*/ 62 h 78"/>
              <a:gd name="T110" fmla="*/ 62 w 78"/>
              <a:gd name="T111" fmla="*/ 21 h 78"/>
              <a:gd name="T112" fmla="*/ 57 w 78"/>
              <a:gd name="T113" fmla="*/ 60 h 78"/>
              <a:gd name="T114" fmla="*/ 18 w 78"/>
              <a:gd name="T115" fmla="*/ 21 h 78"/>
              <a:gd name="T116" fmla="*/ 60 w 78"/>
              <a:gd name="T117" fmla="*/ 21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78">
                <a:moveTo>
                  <a:pt x="53" y="50"/>
                </a:moveTo>
                <a:cubicBezTo>
                  <a:pt x="51" y="50"/>
                  <a:pt x="50" y="51"/>
                  <a:pt x="49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6" y="53"/>
                  <a:pt x="24" y="52"/>
                  <a:pt x="24" y="50"/>
                </a:cubicBezTo>
                <a:cubicBezTo>
                  <a:pt x="24" y="29"/>
                  <a:pt x="24" y="29"/>
                  <a:pt x="24" y="29"/>
                </a:cubicBezTo>
                <a:cubicBezTo>
                  <a:pt x="26" y="29"/>
                  <a:pt x="27" y="27"/>
                  <a:pt x="27" y="25"/>
                </a:cubicBezTo>
                <a:cubicBezTo>
                  <a:pt x="27" y="23"/>
                  <a:pt x="26" y="21"/>
                  <a:pt x="23" y="21"/>
                </a:cubicBezTo>
                <a:cubicBezTo>
                  <a:pt x="21" y="21"/>
                  <a:pt x="19" y="23"/>
                  <a:pt x="19" y="25"/>
                </a:cubicBezTo>
                <a:cubicBezTo>
                  <a:pt x="19" y="27"/>
                  <a:pt x="21" y="29"/>
                  <a:pt x="22" y="29"/>
                </a:cubicBezTo>
                <a:cubicBezTo>
                  <a:pt x="22" y="50"/>
                  <a:pt x="22" y="50"/>
                  <a:pt x="22" y="50"/>
                </a:cubicBezTo>
                <a:cubicBezTo>
                  <a:pt x="22" y="53"/>
                  <a:pt x="25" y="55"/>
                  <a:pt x="27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50" y="57"/>
                  <a:pt x="51" y="58"/>
                  <a:pt x="53" y="58"/>
                </a:cubicBezTo>
                <a:cubicBezTo>
                  <a:pt x="55" y="58"/>
                  <a:pt x="57" y="56"/>
                  <a:pt x="57" y="54"/>
                </a:cubicBezTo>
                <a:cubicBezTo>
                  <a:pt x="57" y="52"/>
                  <a:pt x="55" y="50"/>
                  <a:pt x="53" y="50"/>
                </a:cubicBezTo>
                <a:close/>
                <a:moveTo>
                  <a:pt x="21" y="25"/>
                </a:moveTo>
                <a:cubicBezTo>
                  <a:pt x="21" y="24"/>
                  <a:pt x="22" y="23"/>
                  <a:pt x="23" y="23"/>
                </a:cubicBezTo>
                <a:cubicBezTo>
                  <a:pt x="25" y="23"/>
                  <a:pt x="25" y="24"/>
                  <a:pt x="25" y="25"/>
                </a:cubicBezTo>
                <a:cubicBezTo>
                  <a:pt x="25" y="26"/>
                  <a:pt x="25" y="27"/>
                  <a:pt x="23" y="27"/>
                </a:cubicBezTo>
                <a:cubicBezTo>
                  <a:pt x="22" y="27"/>
                  <a:pt x="21" y="26"/>
                  <a:pt x="21" y="25"/>
                </a:cubicBezTo>
                <a:close/>
                <a:moveTo>
                  <a:pt x="53" y="56"/>
                </a:moveTo>
                <a:cubicBezTo>
                  <a:pt x="52" y="56"/>
                  <a:pt x="51" y="55"/>
                  <a:pt x="51" y="54"/>
                </a:cubicBezTo>
                <a:cubicBezTo>
                  <a:pt x="51" y="53"/>
                  <a:pt x="52" y="52"/>
                  <a:pt x="53" y="52"/>
                </a:cubicBezTo>
                <a:cubicBezTo>
                  <a:pt x="54" y="52"/>
                  <a:pt x="55" y="53"/>
                  <a:pt x="55" y="54"/>
                </a:cubicBezTo>
                <a:cubicBezTo>
                  <a:pt x="55" y="55"/>
                  <a:pt x="54" y="56"/>
                  <a:pt x="53" y="56"/>
                </a:cubicBezTo>
                <a:close/>
                <a:moveTo>
                  <a:pt x="53" y="21"/>
                </a:moveTo>
                <a:cubicBezTo>
                  <a:pt x="51" y="21"/>
                  <a:pt x="49" y="23"/>
                  <a:pt x="49" y="25"/>
                </a:cubicBezTo>
                <a:cubicBezTo>
                  <a:pt x="49" y="27"/>
                  <a:pt x="50" y="28"/>
                  <a:pt x="52" y="29"/>
                </a:cubicBezTo>
                <a:cubicBezTo>
                  <a:pt x="52" y="37"/>
                  <a:pt x="52" y="37"/>
                  <a:pt x="52" y="37"/>
                </a:cubicBezTo>
                <a:cubicBezTo>
                  <a:pt x="52" y="39"/>
                  <a:pt x="51" y="40"/>
                  <a:pt x="49" y="40"/>
                </a:cubicBezTo>
                <a:cubicBezTo>
                  <a:pt x="36" y="40"/>
                  <a:pt x="36" y="40"/>
                  <a:pt x="36" y="40"/>
                </a:cubicBezTo>
                <a:cubicBezTo>
                  <a:pt x="36" y="39"/>
                  <a:pt x="34" y="37"/>
                  <a:pt x="33" y="37"/>
                </a:cubicBezTo>
                <a:cubicBezTo>
                  <a:pt x="30" y="37"/>
                  <a:pt x="28" y="39"/>
                  <a:pt x="28" y="41"/>
                </a:cubicBezTo>
                <a:cubicBezTo>
                  <a:pt x="28" y="44"/>
                  <a:pt x="30" y="45"/>
                  <a:pt x="33" y="45"/>
                </a:cubicBezTo>
                <a:cubicBezTo>
                  <a:pt x="34" y="45"/>
                  <a:pt x="36" y="44"/>
                  <a:pt x="36" y="42"/>
                </a:cubicBezTo>
                <a:cubicBezTo>
                  <a:pt x="49" y="42"/>
                  <a:pt x="49" y="42"/>
                  <a:pt x="49" y="42"/>
                </a:cubicBezTo>
                <a:cubicBezTo>
                  <a:pt x="52" y="42"/>
                  <a:pt x="54" y="40"/>
                  <a:pt x="54" y="37"/>
                </a:cubicBezTo>
                <a:cubicBezTo>
                  <a:pt x="54" y="29"/>
                  <a:pt x="54" y="29"/>
                  <a:pt x="54" y="29"/>
                </a:cubicBezTo>
                <a:cubicBezTo>
                  <a:pt x="56" y="29"/>
                  <a:pt x="57" y="27"/>
                  <a:pt x="57" y="25"/>
                </a:cubicBezTo>
                <a:cubicBezTo>
                  <a:pt x="57" y="23"/>
                  <a:pt x="55" y="21"/>
                  <a:pt x="53" y="21"/>
                </a:cubicBezTo>
                <a:close/>
                <a:moveTo>
                  <a:pt x="33" y="43"/>
                </a:moveTo>
                <a:cubicBezTo>
                  <a:pt x="31" y="43"/>
                  <a:pt x="30" y="42"/>
                  <a:pt x="30" y="41"/>
                </a:cubicBezTo>
                <a:cubicBezTo>
                  <a:pt x="30" y="40"/>
                  <a:pt x="31" y="39"/>
                  <a:pt x="33" y="39"/>
                </a:cubicBezTo>
                <a:cubicBezTo>
                  <a:pt x="34" y="39"/>
                  <a:pt x="35" y="40"/>
                  <a:pt x="35" y="41"/>
                </a:cubicBezTo>
                <a:cubicBezTo>
                  <a:pt x="35" y="42"/>
                  <a:pt x="34" y="43"/>
                  <a:pt x="33" y="43"/>
                </a:cubicBezTo>
                <a:close/>
                <a:moveTo>
                  <a:pt x="53" y="27"/>
                </a:moveTo>
                <a:cubicBezTo>
                  <a:pt x="52" y="27"/>
                  <a:pt x="51" y="26"/>
                  <a:pt x="51" y="25"/>
                </a:cubicBezTo>
                <a:cubicBezTo>
                  <a:pt x="51" y="24"/>
                  <a:pt x="52" y="23"/>
                  <a:pt x="53" y="23"/>
                </a:cubicBezTo>
                <a:cubicBezTo>
                  <a:pt x="54" y="23"/>
                  <a:pt x="55" y="24"/>
                  <a:pt x="55" y="25"/>
                </a:cubicBezTo>
                <a:cubicBezTo>
                  <a:pt x="55" y="26"/>
                  <a:pt x="54" y="27"/>
                  <a:pt x="53" y="27"/>
                </a:cubicBezTo>
                <a:close/>
                <a:moveTo>
                  <a:pt x="76" y="31"/>
                </a:moveTo>
                <a:cubicBezTo>
                  <a:pt x="77" y="31"/>
                  <a:pt x="78" y="31"/>
                  <a:pt x="78" y="30"/>
                </a:cubicBezTo>
                <a:cubicBezTo>
                  <a:pt x="78" y="29"/>
                  <a:pt x="77" y="28"/>
                  <a:pt x="76" y="28"/>
                </a:cubicBezTo>
                <a:cubicBezTo>
                  <a:pt x="67" y="28"/>
                  <a:pt x="67" y="28"/>
                  <a:pt x="67" y="28"/>
                </a:cubicBezTo>
                <a:cubicBezTo>
                  <a:pt x="67" y="22"/>
                  <a:pt x="67" y="22"/>
                  <a:pt x="67" y="22"/>
                </a:cubicBezTo>
                <a:cubicBezTo>
                  <a:pt x="76" y="22"/>
                  <a:pt x="76" y="22"/>
                  <a:pt x="76" y="22"/>
                </a:cubicBezTo>
                <a:cubicBezTo>
                  <a:pt x="77" y="22"/>
                  <a:pt x="78" y="22"/>
                  <a:pt x="78" y="21"/>
                </a:cubicBezTo>
                <a:cubicBezTo>
                  <a:pt x="78" y="20"/>
                  <a:pt x="77" y="19"/>
                  <a:pt x="76" y="19"/>
                </a:cubicBezTo>
                <a:cubicBezTo>
                  <a:pt x="67" y="19"/>
                  <a:pt x="67" y="19"/>
                  <a:pt x="67" y="19"/>
                </a:cubicBezTo>
                <a:cubicBezTo>
                  <a:pt x="66" y="15"/>
                  <a:pt x="63" y="11"/>
                  <a:pt x="59" y="11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8" y="0"/>
                  <a:pt x="57" y="0"/>
                </a:cubicBezTo>
                <a:cubicBezTo>
                  <a:pt x="56" y="0"/>
                  <a:pt x="56" y="1"/>
                  <a:pt x="56" y="1"/>
                </a:cubicBezTo>
                <a:cubicBezTo>
                  <a:pt x="56" y="11"/>
                  <a:pt x="56" y="11"/>
                  <a:pt x="56" y="11"/>
                </a:cubicBezTo>
                <a:cubicBezTo>
                  <a:pt x="50" y="11"/>
                  <a:pt x="50" y="11"/>
                  <a:pt x="50" y="11"/>
                </a:cubicBezTo>
                <a:cubicBezTo>
                  <a:pt x="50" y="1"/>
                  <a:pt x="50" y="1"/>
                  <a:pt x="50" y="1"/>
                </a:cubicBezTo>
                <a:cubicBezTo>
                  <a:pt x="50" y="1"/>
                  <a:pt x="49" y="0"/>
                  <a:pt x="48" y="0"/>
                </a:cubicBezTo>
                <a:cubicBezTo>
                  <a:pt x="47" y="0"/>
                  <a:pt x="47" y="1"/>
                  <a:pt x="47" y="1"/>
                </a:cubicBezTo>
                <a:cubicBezTo>
                  <a:pt x="47" y="11"/>
                  <a:pt x="47" y="11"/>
                  <a:pt x="47" y="11"/>
                </a:cubicBezTo>
                <a:cubicBezTo>
                  <a:pt x="40" y="11"/>
                  <a:pt x="40" y="11"/>
                  <a:pt x="40" y="11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39" y="0"/>
                </a:cubicBezTo>
                <a:cubicBezTo>
                  <a:pt x="38" y="0"/>
                  <a:pt x="37" y="1"/>
                  <a:pt x="37" y="1"/>
                </a:cubicBezTo>
                <a:cubicBezTo>
                  <a:pt x="37" y="11"/>
                  <a:pt x="37" y="11"/>
                  <a:pt x="37" y="11"/>
                </a:cubicBezTo>
                <a:cubicBezTo>
                  <a:pt x="31" y="11"/>
                  <a:pt x="31" y="11"/>
                  <a:pt x="31" y="11"/>
                </a:cubicBezTo>
                <a:cubicBezTo>
                  <a:pt x="31" y="1"/>
                  <a:pt x="31" y="1"/>
                  <a:pt x="31" y="1"/>
                </a:cubicBezTo>
                <a:cubicBezTo>
                  <a:pt x="31" y="1"/>
                  <a:pt x="31" y="0"/>
                  <a:pt x="30" y="0"/>
                </a:cubicBezTo>
                <a:cubicBezTo>
                  <a:pt x="29" y="0"/>
                  <a:pt x="28" y="1"/>
                  <a:pt x="28" y="1"/>
                </a:cubicBezTo>
                <a:cubicBezTo>
                  <a:pt x="28" y="11"/>
                  <a:pt x="28" y="11"/>
                  <a:pt x="28" y="11"/>
                </a:cubicBezTo>
                <a:cubicBezTo>
                  <a:pt x="22" y="11"/>
                  <a:pt x="22" y="11"/>
                  <a:pt x="22" y="11"/>
                </a:cubicBezTo>
                <a:cubicBezTo>
                  <a:pt x="22" y="1"/>
                  <a:pt x="22" y="1"/>
                  <a:pt x="22" y="1"/>
                </a:cubicBezTo>
                <a:cubicBezTo>
                  <a:pt x="22" y="1"/>
                  <a:pt x="22" y="0"/>
                  <a:pt x="21" y="0"/>
                </a:cubicBezTo>
                <a:cubicBezTo>
                  <a:pt x="20" y="0"/>
                  <a:pt x="19" y="1"/>
                  <a:pt x="19" y="1"/>
                </a:cubicBezTo>
                <a:cubicBezTo>
                  <a:pt x="19" y="11"/>
                  <a:pt x="19" y="11"/>
                  <a:pt x="19" y="11"/>
                </a:cubicBezTo>
                <a:cubicBezTo>
                  <a:pt x="15" y="11"/>
                  <a:pt x="11" y="15"/>
                  <a:pt x="11" y="19"/>
                </a:cubicBezTo>
                <a:cubicBezTo>
                  <a:pt x="1" y="19"/>
                  <a:pt x="1" y="19"/>
                  <a:pt x="1" y="19"/>
                </a:cubicBezTo>
                <a:cubicBezTo>
                  <a:pt x="1" y="19"/>
                  <a:pt x="0" y="20"/>
                  <a:pt x="0" y="21"/>
                </a:cubicBezTo>
                <a:cubicBezTo>
                  <a:pt x="0" y="22"/>
                  <a:pt x="1" y="22"/>
                  <a:pt x="1" y="22"/>
                </a:cubicBezTo>
                <a:cubicBezTo>
                  <a:pt x="11" y="22"/>
                  <a:pt x="11" y="22"/>
                  <a:pt x="11" y="22"/>
                </a:cubicBezTo>
                <a:cubicBezTo>
                  <a:pt x="11" y="28"/>
                  <a:pt x="11" y="28"/>
                  <a:pt x="11" y="28"/>
                </a:cubicBezTo>
                <a:cubicBezTo>
                  <a:pt x="1" y="28"/>
                  <a:pt x="1" y="28"/>
                  <a:pt x="1" y="28"/>
                </a:cubicBezTo>
                <a:cubicBezTo>
                  <a:pt x="1" y="28"/>
                  <a:pt x="0" y="29"/>
                  <a:pt x="0" y="30"/>
                </a:cubicBezTo>
                <a:cubicBezTo>
                  <a:pt x="0" y="31"/>
                  <a:pt x="1" y="31"/>
                  <a:pt x="1" y="31"/>
                </a:cubicBezTo>
                <a:cubicBezTo>
                  <a:pt x="11" y="31"/>
                  <a:pt x="11" y="31"/>
                  <a:pt x="11" y="31"/>
                </a:cubicBezTo>
                <a:cubicBezTo>
                  <a:pt x="11" y="37"/>
                  <a:pt x="11" y="37"/>
                  <a:pt x="11" y="37"/>
                </a:cubicBezTo>
                <a:cubicBezTo>
                  <a:pt x="1" y="37"/>
                  <a:pt x="1" y="37"/>
                  <a:pt x="1" y="37"/>
                </a:cubicBezTo>
                <a:cubicBezTo>
                  <a:pt x="1" y="37"/>
                  <a:pt x="0" y="38"/>
                  <a:pt x="0" y="39"/>
                </a:cubicBezTo>
                <a:cubicBezTo>
                  <a:pt x="0" y="40"/>
                  <a:pt x="1" y="40"/>
                  <a:pt x="1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46"/>
                  <a:pt x="11" y="46"/>
                  <a:pt x="1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0" y="47"/>
                  <a:pt x="0" y="48"/>
                </a:cubicBezTo>
                <a:cubicBezTo>
                  <a:pt x="0" y="49"/>
                  <a:pt x="1" y="49"/>
                  <a:pt x="1" y="49"/>
                </a:cubicBezTo>
                <a:cubicBezTo>
                  <a:pt x="11" y="49"/>
                  <a:pt x="11" y="49"/>
                  <a:pt x="11" y="49"/>
                </a:cubicBezTo>
                <a:cubicBezTo>
                  <a:pt x="11" y="56"/>
                  <a:pt x="11" y="56"/>
                  <a:pt x="1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1" y="56"/>
                  <a:pt x="0" y="56"/>
                  <a:pt x="0" y="57"/>
                </a:cubicBezTo>
                <a:cubicBezTo>
                  <a:pt x="0" y="58"/>
                  <a:pt x="1" y="59"/>
                  <a:pt x="1" y="59"/>
                </a:cubicBezTo>
                <a:cubicBezTo>
                  <a:pt x="11" y="59"/>
                  <a:pt x="11" y="59"/>
                  <a:pt x="11" y="59"/>
                </a:cubicBezTo>
                <a:cubicBezTo>
                  <a:pt x="11" y="63"/>
                  <a:pt x="15" y="66"/>
                  <a:pt x="19" y="67"/>
                </a:cubicBezTo>
                <a:cubicBezTo>
                  <a:pt x="19" y="76"/>
                  <a:pt x="19" y="76"/>
                  <a:pt x="19" y="76"/>
                </a:cubicBezTo>
                <a:cubicBezTo>
                  <a:pt x="19" y="77"/>
                  <a:pt x="20" y="78"/>
                  <a:pt x="21" y="78"/>
                </a:cubicBezTo>
                <a:cubicBezTo>
                  <a:pt x="22" y="78"/>
                  <a:pt x="22" y="77"/>
                  <a:pt x="22" y="76"/>
                </a:cubicBezTo>
                <a:cubicBezTo>
                  <a:pt x="22" y="67"/>
                  <a:pt x="22" y="67"/>
                  <a:pt x="22" y="67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76"/>
                  <a:pt x="28" y="76"/>
                  <a:pt x="28" y="76"/>
                </a:cubicBezTo>
                <a:cubicBezTo>
                  <a:pt x="28" y="77"/>
                  <a:pt x="29" y="78"/>
                  <a:pt x="30" y="78"/>
                </a:cubicBezTo>
                <a:cubicBezTo>
                  <a:pt x="31" y="78"/>
                  <a:pt x="31" y="77"/>
                  <a:pt x="31" y="76"/>
                </a:cubicBezTo>
                <a:cubicBezTo>
                  <a:pt x="31" y="67"/>
                  <a:pt x="31" y="67"/>
                  <a:pt x="31" y="67"/>
                </a:cubicBezTo>
                <a:cubicBezTo>
                  <a:pt x="37" y="67"/>
                  <a:pt x="37" y="67"/>
                  <a:pt x="37" y="67"/>
                </a:cubicBezTo>
                <a:cubicBezTo>
                  <a:pt x="37" y="76"/>
                  <a:pt x="37" y="76"/>
                  <a:pt x="37" y="76"/>
                </a:cubicBezTo>
                <a:cubicBezTo>
                  <a:pt x="37" y="77"/>
                  <a:pt x="38" y="78"/>
                  <a:pt x="39" y="78"/>
                </a:cubicBezTo>
                <a:cubicBezTo>
                  <a:pt x="40" y="78"/>
                  <a:pt x="40" y="77"/>
                  <a:pt x="40" y="76"/>
                </a:cubicBezTo>
                <a:cubicBezTo>
                  <a:pt x="40" y="67"/>
                  <a:pt x="40" y="67"/>
                  <a:pt x="40" y="67"/>
                </a:cubicBezTo>
                <a:cubicBezTo>
                  <a:pt x="47" y="67"/>
                  <a:pt x="47" y="67"/>
                  <a:pt x="47" y="67"/>
                </a:cubicBezTo>
                <a:cubicBezTo>
                  <a:pt x="47" y="76"/>
                  <a:pt x="47" y="76"/>
                  <a:pt x="47" y="76"/>
                </a:cubicBezTo>
                <a:cubicBezTo>
                  <a:pt x="47" y="77"/>
                  <a:pt x="47" y="78"/>
                  <a:pt x="48" y="78"/>
                </a:cubicBezTo>
                <a:cubicBezTo>
                  <a:pt x="49" y="78"/>
                  <a:pt x="50" y="77"/>
                  <a:pt x="50" y="76"/>
                </a:cubicBezTo>
                <a:cubicBezTo>
                  <a:pt x="50" y="67"/>
                  <a:pt x="50" y="67"/>
                  <a:pt x="50" y="67"/>
                </a:cubicBezTo>
                <a:cubicBezTo>
                  <a:pt x="56" y="67"/>
                  <a:pt x="56" y="67"/>
                  <a:pt x="56" y="67"/>
                </a:cubicBezTo>
                <a:cubicBezTo>
                  <a:pt x="56" y="76"/>
                  <a:pt x="56" y="76"/>
                  <a:pt x="56" y="76"/>
                </a:cubicBezTo>
                <a:cubicBezTo>
                  <a:pt x="56" y="77"/>
                  <a:pt x="56" y="78"/>
                  <a:pt x="57" y="78"/>
                </a:cubicBezTo>
                <a:cubicBezTo>
                  <a:pt x="58" y="78"/>
                  <a:pt x="59" y="77"/>
                  <a:pt x="59" y="76"/>
                </a:cubicBezTo>
                <a:cubicBezTo>
                  <a:pt x="59" y="67"/>
                  <a:pt x="59" y="67"/>
                  <a:pt x="59" y="67"/>
                </a:cubicBezTo>
                <a:cubicBezTo>
                  <a:pt x="63" y="66"/>
                  <a:pt x="66" y="63"/>
                  <a:pt x="67" y="59"/>
                </a:cubicBezTo>
                <a:cubicBezTo>
                  <a:pt x="76" y="59"/>
                  <a:pt x="76" y="59"/>
                  <a:pt x="76" y="59"/>
                </a:cubicBezTo>
                <a:cubicBezTo>
                  <a:pt x="77" y="59"/>
                  <a:pt x="78" y="58"/>
                  <a:pt x="78" y="57"/>
                </a:cubicBezTo>
                <a:cubicBezTo>
                  <a:pt x="78" y="56"/>
                  <a:pt x="77" y="56"/>
                  <a:pt x="76" y="56"/>
                </a:cubicBezTo>
                <a:cubicBezTo>
                  <a:pt x="67" y="56"/>
                  <a:pt x="67" y="56"/>
                  <a:pt x="67" y="56"/>
                </a:cubicBezTo>
                <a:cubicBezTo>
                  <a:pt x="67" y="49"/>
                  <a:pt x="67" y="49"/>
                  <a:pt x="67" y="49"/>
                </a:cubicBezTo>
                <a:cubicBezTo>
                  <a:pt x="76" y="49"/>
                  <a:pt x="76" y="49"/>
                  <a:pt x="76" y="49"/>
                </a:cubicBezTo>
                <a:cubicBezTo>
                  <a:pt x="77" y="49"/>
                  <a:pt x="78" y="49"/>
                  <a:pt x="78" y="48"/>
                </a:cubicBezTo>
                <a:cubicBezTo>
                  <a:pt x="78" y="47"/>
                  <a:pt x="77" y="46"/>
                  <a:pt x="76" y="46"/>
                </a:cubicBezTo>
                <a:cubicBezTo>
                  <a:pt x="67" y="46"/>
                  <a:pt x="67" y="46"/>
                  <a:pt x="67" y="46"/>
                </a:cubicBezTo>
                <a:cubicBezTo>
                  <a:pt x="67" y="40"/>
                  <a:pt x="67" y="40"/>
                  <a:pt x="67" y="40"/>
                </a:cubicBezTo>
                <a:cubicBezTo>
                  <a:pt x="76" y="40"/>
                  <a:pt x="76" y="40"/>
                  <a:pt x="76" y="40"/>
                </a:cubicBezTo>
                <a:cubicBezTo>
                  <a:pt x="77" y="40"/>
                  <a:pt x="78" y="40"/>
                  <a:pt x="78" y="39"/>
                </a:cubicBezTo>
                <a:cubicBezTo>
                  <a:pt x="78" y="38"/>
                  <a:pt x="77" y="37"/>
                  <a:pt x="76" y="37"/>
                </a:cubicBezTo>
                <a:cubicBezTo>
                  <a:pt x="67" y="37"/>
                  <a:pt x="67" y="37"/>
                  <a:pt x="67" y="37"/>
                </a:cubicBezTo>
                <a:cubicBezTo>
                  <a:pt x="67" y="31"/>
                  <a:pt x="67" y="31"/>
                  <a:pt x="67" y="31"/>
                </a:cubicBezTo>
                <a:lnTo>
                  <a:pt x="76" y="31"/>
                </a:lnTo>
                <a:close/>
                <a:moveTo>
                  <a:pt x="64" y="57"/>
                </a:moveTo>
                <a:cubicBezTo>
                  <a:pt x="64" y="61"/>
                  <a:pt x="61" y="64"/>
                  <a:pt x="58" y="64"/>
                </a:cubicBezTo>
                <a:cubicBezTo>
                  <a:pt x="20" y="64"/>
                  <a:pt x="20" y="64"/>
                  <a:pt x="20" y="64"/>
                </a:cubicBezTo>
                <a:cubicBezTo>
                  <a:pt x="17" y="64"/>
                  <a:pt x="14" y="61"/>
                  <a:pt x="14" y="57"/>
                </a:cubicBezTo>
                <a:cubicBezTo>
                  <a:pt x="14" y="20"/>
                  <a:pt x="14" y="20"/>
                  <a:pt x="14" y="20"/>
                </a:cubicBezTo>
                <a:cubicBezTo>
                  <a:pt x="14" y="17"/>
                  <a:pt x="17" y="14"/>
                  <a:pt x="20" y="14"/>
                </a:cubicBezTo>
                <a:cubicBezTo>
                  <a:pt x="58" y="14"/>
                  <a:pt x="58" y="14"/>
                  <a:pt x="58" y="14"/>
                </a:cubicBezTo>
                <a:cubicBezTo>
                  <a:pt x="61" y="14"/>
                  <a:pt x="64" y="17"/>
                  <a:pt x="64" y="20"/>
                </a:cubicBezTo>
                <a:lnTo>
                  <a:pt x="64" y="57"/>
                </a:lnTo>
                <a:close/>
                <a:moveTo>
                  <a:pt x="57" y="16"/>
                </a:moveTo>
                <a:cubicBezTo>
                  <a:pt x="21" y="16"/>
                  <a:pt x="21" y="16"/>
                  <a:pt x="21" y="16"/>
                </a:cubicBezTo>
                <a:cubicBezTo>
                  <a:pt x="18" y="16"/>
                  <a:pt x="16" y="18"/>
                  <a:pt x="16" y="21"/>
                </a:cubicBezTo>
                <a:cubicBezTo>
                  <a:pt x="16" y="57"/>
                  <a:pt x="16" y="57"/>
                  <a:pt x="16" y="57"/>
                </a:cubicBezTo>
                <a:cubicBezTo>
                  <a:pt x="16" y="60"/>
                  <a:pt x="18" y="62"/>
                  <a:pt x="21" y="62"/>
                </a:cubicBezTo>
                <a:cubicBezTo>
                  <a:pt x="57" y="62"/>
                  <a:pt x="57" y="62"/>
                  <a:pt x="57" y="62"/>
                </a:cubicBezTo>
                <a:cubicBezTo>
                  <a:pt x="60" y="62"/>
                  <a:pt x="62" y="60"/>
                  <a:pt x="62" y="57"/>
                </a:cubicBezTo>
                <a:cubicBezTo>
                  <a:pt x="62" y="21"/>
                  <a:pt x="62" y="21"/>
                  <a:pt x="62" y="21"/>
                </a:cubicBezTo>
                <a:cubicBezTo>
                  <a:pt x="62" y="18"/>
                  <a:pt x="60" y="16"/>
                  <a:pt x="57" y="16"/>
                </a:cubicBezTo>
                <a:close/>
                <a:moveTo>
                  <a:pt x="60" y="57"/>
                </a:moveTo>
                <a:cubicBezTo>
                  <a:pt x="60" y="59"/>
                  <a:pt x="59" y="60"/>
                  <a:pt x="57" y="60"/>
                </a:cubicBezTo>
                <a:cubicBezTo>
                  <a:pt x="21" y="60"/>
                  <a:pt x="21" y="60"/>
                  <a:pt x="21" y="60"/>
                </a:cubicBezTo>
                <a:cubicBezTo>
                  <a:pt x="19" y="60"/>
                  <a:pt x="18" y="59"/>
                  <a:pt x="18" y="57"/>
                </a:cubicBezTo>
                <a:cubicBezTo>
                  <a:pt x="18" y="21"/>
                  <a:pt x="18" y="21"/>
                  <a:pt x="18" y="21"/>
                </a:cubicBezTo>
                <a:cubicBezTo>
                  <a:pt x="18" y="19"/>
                  <a:pt x="19" y="18"/>
                  <a:pt x="21" y="18"/>
                </a:cubicBezTo>
                <a:cubicBezTo>
                  <a:pt x="57" y="18"/>
                  <a:pt x="57" y="18"/>
                  <a:pt x="57" y="18"/>
                </a:cubicBezTo>
                <a:cubicBezTo>
                  <a:pt x="59" y="18"/>
                  <a:pt x="60" y="19"/>
                  <a:pt x="60" y="21"/>
                </a:cubicBezTo>
                <a:lnTo>
                  <a:pt x="60" y="5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>
              <a:lnSpc>
                <a:spcPct val="130000"/>
              </a:lnSpc>
            </a:pPr>
            <a:endParaRPr lang="en-US" sz="2400">
              <a:cs typeface="+mn-ea"/>
              <a:sym typeface="+mn-lt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970501" y="1786939"/>
            <a:ext cx="2551324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坚持刷算法题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045483" y="1298150"/>
            <a:ext cx="205199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lt"/>
              </a:rPr>
              <a:t>四</a:t>
            </a:r>
            <a:endParaRPr lang="zh-CN" altLang="en-US" sz="24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8354955" y="3078467"/>
            <a:ext cx="2561748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写博客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8335957" y="2587138"/>
            <a:ext cx="205199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lt"/>
              </a:rPr>
              <a:t>五</a:t>
            </a:r>
            <a:endParaRPr lang="zh-CN" altLang="en-US" sz="24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35957" y="4474015"/>
            <a:ext cx="2561748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接触机器学习领域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熟悉常用算法模型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8404589" y="4069681"/>
            <a:ext cx="205199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lt"/>
              </a:rPr>
              <a:t>六</a:t>
            </a:r>
            <a:endParaRPr lang="zh-CN" altLang="en-US" sz="24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1312762" y="2902351"/>
            <a:ext cx="2543280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补齐专业基础知识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1753253" y="2521512"/>
            <a:ext cx="205199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4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lt"/>
              </a:rPr>
              <a:t>一</a:t>
            </a:r>
            <a:endParaRPr lang="zh-CN" altLang="en-US" sz="24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1312762" y="4416711"/>
            <a:ext cx="2543280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学习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python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753253" y="3990152"/>
            <a:ext cx="205199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4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lt"/>
              </a:rPr>
              <a:t>二</a:t>
            </a:r>
            <a:endParaRPr lang="zh-CN" altLang="en-US" sz="24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2702792" y="5741837"/>
            <a:ext cx="2543280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学习爬虫的相关知识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136933" y="5294323"/>
            <a:ext cx="205199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4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+mn-ea"/>
                <a:sym typeface="+mn-lt"/>
              </a:rPr>
              <a:t>三</a:t>
            </a:r>
            <a:endParaRPr lang="zh-CN" altLang="en-US" sz="24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67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0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3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4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7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8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1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5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6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9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0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92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4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5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8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9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2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3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4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6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7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8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0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1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2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4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5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6" grpId="0"/>
          <p:bldP spid="67" grpId="0"/>
          <p:bldP spid="69" grpId="0"/>
          <p:bldP spid="70" grpId="0"/>
          <p:bldP spid="72" grpId="0"/>
          <p:bldP spid="73" grpId="0"/>
          <p:bldP spid="75" grpId="0"/>
          <p:bldP spid="76" grpId="0"/>
          <p:bldP spid="78" grpId="0"/>
          <p:bldP spid="79" grpId="0"/>
          <p:bldP spid="81" grpId="0"/>
          <p:bldP spid="8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67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9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4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6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7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8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0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1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4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5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6" grpId="0"/>
          <p:bldP spid="67" grpId="0"/>
          <p:bldP spid="69" grpId="0"/>
          <p:bldP spid="70" grpId="0"/>
          <p:bldP spid="72" grpId="0"/>
          <p:bldP spid="73" grpId="0"/>
          <p:bldP spid="75" grpId="0"/>
          <p:bldP spid="76" grpId="0"/>
          <p:bldP spid="78" grpId="0"/>
          <p:bldP spid="79" grpId="0"/>
          <p:bldP spid="81" grpId="0"/>
          <p:bldP spid="82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87496" y="1705269"/>
            <a:ext cx="4017010" cy="1531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7200" dirty="0">
                <a:solidFill>
                  <a:schemeClr val="accent1"/>
                </a:solidFill>
                <a:cs typeface="+mn-ea"/>
                <a:sym typeface="+mn-lt"/>
              </a:rPr>
              <a:t>T	hank you</a:t>
            </a:r>
            <a:endParaRPr lang="en-US" sz="7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Office Theme">
  <a:themeElements>
    <a:clrScheme name="自定义 642">
      <a:dk1>
        <a:srgbClr val="242424"/>
      </a:dk1>
      <a:lt1>
        <a:srgbClr val="FFFFFF"/>
      </a:lt1>
      <a:dk2>
        <a:srgbClr val="242424"/>
      </a:dk2>
      <a:lt2>
        <a:srgbClr val="FFFFFF"/>
      </a:lt2>
      <a:accent1>
        <a:srgbClr val="19B49B"/>
      </a:accent1>
      <a:accent2>
        <a:srgbClr val="339FD5"/>
      </a:accent2>
      <a:accent3>
        <a:srgbClr val="19B49B"/>
      </a:accent3>
      <a:accent4>
        <a:srgbClr val="339FD5"/>
      </a:accent4>
      <a:accent5>
        <a:srgbClr val="19B49B"/>
      </a:accent5>
      <a:accent6>
        <a:srgbClr val="339FD5"/>
      </a:accent6>
      <a:hlink>
        <a:srgbClr val="F33B48"/>
      </a:hlink>
      <a:folHlink>
        <a:srgbClr val="FFC000"/>
      </a:folHlink>
    </a:clrScheme>
    <a:fontScheme name="Temp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Colors 1">
      <a:dk1>
        <a:srgbClr val="3F3F3F"/>
      </a:dk1>
      <a:lt1>
        <a:sysClr val="window" lastClr="FFFFFF"/>
      </a:lt1>
      <a:dk2>
        <a:srgbClr val="313C41"/>
      </a:dk2>
      <a:lt2>
        <a:srgbClr val="FFFFFF"/>
      </a:lt2>
      <a:accent1>
        <a:srgbClr val="2980B9"/>
      </a:accent1>
      <a:accent2>
        <a:srgbClr val="41B176"/>
      </a:accent2>
      <a:accent3>
        <a:srgbClr val="9BBB59"/>
      </a:accent3>
      <a:accent4>
        <a:srgbClr val="F39C12"/>
      </a:accent4>
      <a:accent5>
        <a:srgbClr val="C0392B"/>
      </a:accent5>
      <a:accent6>
        <a:srgbClr val="954F72"/>
      </a:accent6>
      <a:hlink>
        <a:srgbClr val="0563C1"/>
      </a:hlink>
      <a:folHlink>
        <a:srgbClr val="954F72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</Words>
  <Application>WPS 演示</Application>
  <PresentationFormat>宽屏</PresentationFormat>
  <Paragraphs>50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</vt:i4>
      </vt:variant>
    </vt:vector>
  </HeadingPairs>
  <TitlesOfParts>
    <vt:vector size="16" baseType="lpstr">
      <vt:lpstr>Arial</vt:lpstr>
      <vt:lpstr>宋体</vt:lpstr>
      <vt:lpstr>Wingdings</vt:lpstr>
      <vt:lpstr>Lato Light</vt:lpstr>
      <vt:lpstr>Calibri</vt:lpstr>
      <vt:lpstr>微软雅黑</vt:lpstr>
      <vt:lpstr>Arial Unicode MS</vt:lpstr>
      <vt:lpstr>等线</vt:lpstr>
      <vt:lpstr>Calibri</vt:lpstr>
      <vt:lpstr>Segoe Print</vt:lpstr>
      <vt:lpstr>Office Theme</vt:lpstr>
      <vt:lpstr>Custom Design</vt:lpstr>
      <vt:lpstr>PowerPoint 演示文稿</vt:lpstr>
      <vt:lpstr>PowerPoint 演示文稿</vt:lpstr>
      <vt:lpstr>请输入标题内容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多彩设计</dc:creator>
  <cp:keywords>51PPT模板网</cp:keywords>
  <cp:lastModifiedBy>路飞--学不来的笑</cp:lastModifiedBy>
  <cp:revision>27</cp:revision>
  <dcterms:created xsi:type="dcterms:W3CDTF">2016-12-13T08:41:00Z</dcterms:created>
  <dcterms:modified xsi:type="dcterms:W3CDTF">2019-07-30T12:30:11Z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  <property fmtid="{D5CDD505-2E9C-101B-9397-08002B2CF9AE}" pid="3" name="KSORubyTemplateID">
    <vt:lpwstr>2</vt:lpwstr>
  </property>
</Properties>
</file>

<file path=docProps/thumbnail.jpeg>
</file>